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5" r:id="rId6"/>
    <p:sldId id="262" r:id="rId7"/>
    <p:sldId id="268" r:id="rId8"/>
    <p:sldId id="264" r:id="rId9"/>
    <p:sldId id="263" r:id="rId10"/>
    <p:sldId id="297" r:id="rId11"/>
    <p:sldId id="269" r:id="rId12"/>
    <p:sldId id="275" r:id="rId13"/>
  </p:sldIdLst>
  <p:sldSz cx="9144000" cy="5143500" type="screen16x9"/>
  <p:notesSz cx="6858000" cy="9144000"/>
  <p:embeddedFontLst>
    <p:embeddedFont>
      <p:font typeface="DM Sans" pitchFamily="2" charset="-94"/>
      <p:regular r:id="rId15"/>
      <p:bold r:id="rId16"/>
      <p:italic r:id="rId17"/>
      <p:boldItalic r:id="rId18"/>
    </p:embeddedFont>
    <p:embeddedFont>
      <p:font typeface="DM Sans Medium" pitchFamily="2" charset="-94"/>
      <p:regular r:id="rId19"/>
      <p:bold r:id="rId20"/>
      <p:italic r:id="rId21"/>
      <p:boldItalic r:id="rId22"/>
    </p:embeddedFont>
    <p:embeddedFont>
      <p:font typeface="Michroma" panose="020B0604020202020204" charset="-94"/>
      <p:regular r:id="rId23"/>
    </p:embeddedFont>
    <p:embeddedFont>
      <p:font typeface="Nunito Light" pitchFamily="2" charset="-94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83D53E-EABE-4F23-A9B0-0C7AC7D86AF9}">
  <a:tblStyle styleId="{5583D53E-EABE-4F23-A9B0-0C7AC7D86A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EE6A03-0948-4164-9757-3DADB43F6B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2" name="Google Shape;130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3" name="Google Shape;130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0" name="Google Shape;14360;g214b9e4ab52_0_44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1" name="Google Shape;14361;g214b9e4ab52_0_44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89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" name="Google Shape;14131;g214b9e4ab52_0_43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2" name="Google Shape;14132;g214b9e4ab52_0_43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9" name="Google Shape;14459;g214b9e4ab52_0_44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0" name="Google Shape;14460;g214b9e4ab52_0_44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" name="Google Shape;13353;g1b67244453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4" name="Google Shape;13354;g1b67244453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2" name="Google Shape;13412;g1b67244453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3" name="Google Shape;13413;g1b67244453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" name="Google Shape;13629;g1b67244453b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0" name="Google Shape;13630;g1b67244453b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1" name="Google Shape;13881;g214b9e4ab52_0_43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2" name="Google Shape;13882;g214b9e4ab52_0_43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" name="Google Shape;13723;g1b67244453b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4" name="Google Shape;13724;g1b67244453b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3" name="Google Shape;14093;g214b9e4ab52_0_43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4" name="Google Shape;14094;g214b9e4ab52_0_43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" name="Google Shape;13813;g214b9e4ab52_0_42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4" name="Google Shape;13814;g214b9e4ab52_0_42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0" name="Google Shape;13780;g1b67244453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1" name="Google Shape;13781;g1b67244453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6" y="2731045"/>
            <a:ext cx="9143593" cy="2495468"/>
            <a:chOff x="1851250" y="1720850"/>
            <a:chExt cx="3539775" cy="966075"/>
          </a:xfrm>
        </p:grpSpPr>
        <p:sp>
          <p:nvSpPr>
            <p:cNvPr id="10" name="Google Shape;10;p2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327" name="Google Shape;327;p2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458" name="Google Shape;458;p2"/>
          <p:cNvSpPr txBox="1">
            <a:spLocks noGrp="1"/>
          </p:cNvSpPr>
          <p:nvPr>
            <p:ph type="subTitle" idx="1"/>
          </p:nvPr>
        </p:nvSpPr>
        <p:spPr>
          <a:xfrm>
            <a:off x="885800" y="4208677"/>
            <a:ext cx="61929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9" name="Google Shape;459;p2"/>
          <p:cNvSpPr txBox="1">
            <a:spLocks noGrp="1"/>
          </p:cNvSpPr>
          <p:nvPr>
            <p:ph type="ctrTitle"/>
          </p:nvPr>
        </p:nvSpPr>
        <p:spPr>
          <a:xfrm>
            <a:off x="885800" y="2097740"/>
            <a:ext cx="6192900" cy="20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044" scaled="0"/>
        </a:gradFill>
        <a:effectLst/>
      </p:bgPr>
    </p:bg>
    <p:spTree>
      <p:nvGrpSpPr>
        <p:cNvPr id="1" name="Shape 6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8" name="Google Shape;6658;p16"/>
          <p:cNvGrpSpPr/>
          <p:nvPr/>
        </p:nvGrpSpPr>
        <p:grpSpPr>
          <a:xfrm rot="10800000">
            <a:off x="-64972" y="-24467"/>
            <a:ext cx="9206955" cy="2512761"/>
            <a:chOff x="1851250" y="1720850"/>
            <a:chExt cx="3539775" cy="966075"/>
          </a:xfrm>
        </p:grpSpPr>
        <p:sp>
          <p:nvSpPr>
            <p:cNvPr id="6659" name="Google Shape;6659;p16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6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6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6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6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6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6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6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6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6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6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6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6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6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6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6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6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6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6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6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6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6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6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6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6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6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6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6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6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6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6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6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6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6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6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6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6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6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6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6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6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6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6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6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6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6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6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6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6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6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6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6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6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6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6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6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6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6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6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6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6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6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6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6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6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6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6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6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6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6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6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6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6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6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6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6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6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6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6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6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6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6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6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6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6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6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6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6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6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6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6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6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6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6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6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6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6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6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6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6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6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6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6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6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6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6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6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6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6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6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6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6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6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6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6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6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6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6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6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6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6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6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6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6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6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6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6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6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6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6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6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6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6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6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6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6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6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6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6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6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6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6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6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6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6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6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6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6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6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6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6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6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6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6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6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6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6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6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6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6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6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6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6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6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6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6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6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6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6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6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6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6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6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6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6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6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6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6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6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6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6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6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6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6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6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6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6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6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6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6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6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6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6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6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6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6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6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6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6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6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6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6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6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6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6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6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6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6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6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6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6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6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6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6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6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6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6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6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6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6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6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6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6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6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6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6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6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6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6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6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6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6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6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6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6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6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6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6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6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6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6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6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6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6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6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6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6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6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6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6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6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6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6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6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6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6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6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6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6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6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6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6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6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6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6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6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6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6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6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6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6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6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6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6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6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6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6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6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6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6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6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6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6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6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6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6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6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6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6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6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6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6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6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6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6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6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6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6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6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6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6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6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6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6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6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6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6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6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6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6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16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16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16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16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6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16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5" name="Google Shape;6975;p16"/>
          <p:cNvGrpSpPr/>
          <p:nvPr/>
        </p:nvGrpSpPr>
        <p:grpSpPr>
          <a:xfrm rot="10800000">
            <a:off x="79" y="2974591"/>
            <a:ext cx="9143721" cy="2251922"/>
            <a:chOff x="-347225" y="-1310325"/>
            <a:chExt cx="7672194" cy="1889514"/>
          </a:xfrm>
        </p:grpSpPr>
        <p:sp>
          <p:nvSpPr>
            <p:cNvPr id="6976" name="Google Shape;6976;p16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16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16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6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16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16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16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6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6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6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6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6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16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16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16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16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16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16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16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16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16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16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16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16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16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16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16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16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16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16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16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16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16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16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16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16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16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16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16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16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16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16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16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16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16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16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16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16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16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16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16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16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16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16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16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16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16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16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16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16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16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16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16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16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16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16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16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16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16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16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16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16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16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16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16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16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16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16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16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16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16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16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16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16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16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16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16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16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16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16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16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6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6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6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6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6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6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6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16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16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16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6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6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16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16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6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16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16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6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16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16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16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6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16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16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6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16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16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6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16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16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6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16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16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6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6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6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16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16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6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16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16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7108" name="Google Shape;7108;p16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9" name="Google Shape;7109;p16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7110" name="Google Shape;7110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5" name="Google Shape;7115;p16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7116" name="Google Shape;7116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21" name="Google Shape;7121;p16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2" name="Google Shape;7122;p16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7123" name="Google Shape;7123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28" name="Google Shape;7128;p16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7129" name="Google Shape;7129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4" name="Google Shape;7134;p16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7135" name="Google Shape;7135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0" name="Google Shape;7140;p16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7141" name="Google Shape;7141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6" name="Google Shape;7146;p16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7147" name="Google Shape;7147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2" name="Google Shape;7152;p16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7153" name="Google Shape;7153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8" name="Google Shape;7158;p16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7159" name="Google Shape;7159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4" name="Google Shape;7164;p16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7165" name="Google Shape;7165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0" name="Google Shape;7170;p16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7171" name="Google Shape;7171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6" name="Google Shape;7176;p16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7177" name="Google Shape;7177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2" name="Google Shape;7182;p16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7183" name="Google Shape;7183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8" name="Google Shape;7188;p16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9" name="Google Shape;7189;p16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90" name="Google Shape;7190;p16"/>
          <p:cNvSpPr txBox="1">
            <a:spLocks noGrp="1"/>
          </p:cNvSpPr>
          <p:nvPr>
            <p:ph type="subTitle" idx="1"/>
          </p:nvPr>
        </p:nvSpPr>
        <p:spPr>
          <a:xfrm>
            <a:off x="714675" y="1185294"/>
            <a:ext cx="38124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1" name="Google Shape;7191;p16"/>
          <p:cNvSpPr txBox="1">
            <a:spLocks noGrp="1"/>
          </p:cNvSpPr>
          <p:nvPr>
            <p:ph type="subTitle" idx="2"/>
          </p:nvPr>
        </p:nvSpPr>
        <p:spPr>
          <a:xfrm>
            <a:off x="714675" y="1613547"/>
            <a:ext cx="3259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2" name="Google Shape;7192;p16"/>
          <p:cNvSpPr txBox="1">
            <a:spLocks noGrp="1"/>
          </p:cNvSpPr>
          <p:nvPr>
            <p:ph type="subTitle" idx="3"/>
          </p:nvPr>
        </p:nvSpPr>
        <p:spPr>
          <a:xfrm>
            <a:off x="4584842" y="1185294"/>
            <a:ext cx="38124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3" name="Google Shape;7193;p16"/>
          <p:cNvSpPr txBox="1">
            <a:spLocks noGrp="1"/>
          </p:cNvSpPr>
          <p:nvPr>
            <p:ph type="subTitle" idx="4"/>
          </p:nvPr>
        </p:nvSpPr>
        <p:spPr>
          <a:xfrm>
            <a:off x="4584842" y="1613547"/>
            <a:ext cx="3259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4" name="Google Shape;7194;p16"/>
          <p:cNvSpPr txBox="1">
            <a:spLocks noGrp="1"/>
          </p:cNvSpPr>
          <p:nvPr>
            <p:ph type="subTitle" idx="5"/>
          </p:nvPr>
        </p:nvSpPr>
        <p:spPr>
          <a:xfrm>
            <a:off x="714675" y="2802030"/>
            <a:ext cx="38124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5" name="Google Shape;7195;p16"/>
          <p:cNvSpPr txBox="1">
            <a:spLocks noGrp="1"/>
          </p:cNvSpPr>
          <p:nvPr>
            <p:ph type="subTitle" idx="6"/>
          </p:nvPr>
        </p:nvSpPr>
        <p:spPr>
          <a:xfrm>
            <a:off x="714675" y="3230380"/>
            <a:ext cx="3259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6" name="Google Shape;7196;p16"/>
          <p:cNvSpPr txBox="1">
            <a:spLocks noGrp="1"/>
          </p:cNvSpPr>
          <p:nvPr>
            <p:ph type="subTitle" idx="7"/>
          </p:nvPr>
        </p:nvSpPr>
        <p:spPr>
          <a:xfrm>
            <a:off x="4584842" y="2802030"/>
            <a:ext cx="38124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7" name="Google Shape;7197;p16"/>
          <p:cNvSpPr txBox="1">
            <a:spLocks noGrp="1"/>
          </p:cNvSpPr>
          <p:nvPr>
            <p:ph type="subTitle" idx="8"/>
          </p:nvPr>
        </p:nvSpPr>
        <p:spPr>
          <a:xfrm>
            <a:off x="4584842" y="3230380"/>
            <a:ext cx="3259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8" name="Google Shape;7198;p16"/>
          <p:cNvGrpSpPr/>
          <p:nvPr/>
        </p:nvGrpSpPr>
        <p:grpSpPr>
          <a:xfrm>
            <a:off x="1317510" y="4475313"/>
            <a:ext cx="7363237" cy="369909"/>
            <a:chOff x="1317510" y="4475313"/>
            <a:chExt cx="7363237" cy="369909"/>
          </a:xfrm>
        </p:grpSpPr>
        <p:grpSp>
          <p:nvGrpSpPr>
            <p:cNvPr id="7199" name="Google Shape;7199;p16"/>
            <p:cNvGrpSpPr/>
            <p:nvPr/>
          </p:nvGrpSpPr>
          <p:grpSpPr>
            <a:xfrm>
              <a:off x="1317510" y="4608254"/>
              <a:ext cx="208157" cy="236967"/>
              <a:chOff x="1317510" y="4608254"/>
              <a:chExt cx="208157" cy="236967"/>
            </a:xfrm>
          </p:grpSpPr>
          <p:sp>
            <p:nvSpPr>
              <p:cNvPr id="7200" name="Google Shape;7200;p16"/>
              <p:cNvSpPr/>
              <p:nvPr/>
            </p:nvSpPr>
            <p:spPr>
              <a:xfrm flipH="1">
                <a:off x="131751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16"/>
              <p:cNvSpPr/>
              <p:nvPr/>
            </p:nvSpPr>
            <p:spPr>
              <a:xfrm flipH="1">
                <a:off x="1357947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16"/>
              <p:cNvSpPr/>
              <p:nvPr/>
            </p:nvSpPr>
            <p:spPr>
              <a:xfrm flipH="1">
                <a:off x="1352185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16"/>
              <p:cNvSpPr/>
              <p:nvPr/>
            </p:nvSpPr>
            <p:spPr>
              <a:xfrm flipH="1">
                <a:off x="1386860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4" name="Google Shape;7204;p16"/>
            <p:cNvGrpSpPr/>
            <p:nvPr/>
          </p:nvGrpSpPr>
          <p:grpSpPr>
            <a:xfrm flipH="1">
              <a:off x="8524655" y="4475313"/>
              <a:ext cx="156092" cy="306422"/>
              <a:chOff x="474406" y="2974600"/>
              <a:chExt cx="106759" cy="209577"/>
            </a:xfrm>
          </p:grpSpPr>
          <p:sp>
            <p:nvSpPr>
              <p:cNvPr id="7205" name="Google Shape;7205;p16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978" extrusionOk="0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16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866" extrusionOk="0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16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405" extrusionOk="0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16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44" extrusionOk="0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9" name="Google Shape;7209;p16"/>
            <p:cNvGrpSpPr/>
            <p:nvPr/>
          </p:nvGrpSpPr>
          <p:grpSpPr>
            <a:xfrm flipH="1">
              <a:off x="3402513" y="4681212"/>
              <a:ext cx="356261" cy="81650"/>
              <a:chOff x="1962943" y="5517637"/>
              <a:chExt cx="356261" cy="81650"/>
            </a:xfrm>
          </p:grpSpPr>
          <p:sp>
            <p:nvSpPr>
              <p:cNvPr id="7210" name="Google Shape;7210;p16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6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16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16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6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5" name="Google Shape;7215;p16"/>
            <p:cNvGrpSpPr/>
            <p:nvPr/>
          </p:nvGrpSpPr>
          <p:grpSpPr>
            <a:xfrm flipH="1">
              <a:off x="4246467" y="4536578"/>
              <a:ext cx="252349" cy="252349"/>
              <a:chOff x="1647575" y="5358103"/>
              <a:chExt cx="252349" cy="252349"/>
            </a:xfrm>
          </p:grpSpPr>
          <p:sp>
            <p:nvSpPr>
              <p:cNvPr id="7216" name="Google Shape;7216;p16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6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6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6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2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7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1" name="Google Shape;7221;p17"/>
          <p:cNvGrpSpPr/>
          <p:nvPr/>
        </p:nvGrpSpPr>
        <p:grpSpPr>
          <a:xfrm flipH="1"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7222" name="Google Shape;7222;p17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7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7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7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7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7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7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7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7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7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7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7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7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7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7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7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7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7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7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7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7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7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7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7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7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7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7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7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7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7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7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7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7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7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7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7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7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7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7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7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7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7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7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7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7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7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7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7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7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7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7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7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7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7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7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7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7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7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7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7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7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7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7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7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7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7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7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7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7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7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7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7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7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7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7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7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7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7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7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7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7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7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7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7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7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7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7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7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7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7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7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7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7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7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7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7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7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7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7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7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7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7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7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7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7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7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7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7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7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7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7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7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7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7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7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7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7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7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7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7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7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7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7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7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7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7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7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7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7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7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7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7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7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7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7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7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7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7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7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7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7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7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7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7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7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7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7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7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7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7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7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7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7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7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7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7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7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7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7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7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7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7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7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7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7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7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7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7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7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7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7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7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7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7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7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7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7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7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7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7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7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7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7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7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7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7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7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7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7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7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7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7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7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7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7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7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7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7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7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7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7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7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7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7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7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7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7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7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7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7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7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7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7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7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7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7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7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7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7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7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7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7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7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7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7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7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7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7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7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7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7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7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7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7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7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7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7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7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7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7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7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7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7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7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7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7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7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7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7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7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7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7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7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7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7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7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7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7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7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7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7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7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7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7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7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7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7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7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7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7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7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7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7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7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7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7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7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7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7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7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7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7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7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7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7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7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7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7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7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7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7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7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7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7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7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7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7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7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7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7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7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7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7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7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7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7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7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7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7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7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7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7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7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7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7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7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8" name="Google Shape;7538;p17"/>
          <p:cNvGrpSpPr/>
          <p:nvPr/>
        </p:nvGrpSpPr>
        <p:grpSpPr>
          <a:xfrm flipH="1">
            <a:off x="20255" y="56"/>
            <a:ext cx="9143721" cy="2251922"/>
            <a:chOff x="-347225" y="-1310325"/>
            <a:chExt cx="7672194" cy="1889514"/>
          </a:xfrm>
        </p:grpSpPr>
        <p:sp>
          <p:nvSpPr>
            <p:cNvPr id="7539" name="Google Shape;7539;p17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7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7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7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7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7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7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7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7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7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7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7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7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7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7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7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7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7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7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7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7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7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7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7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7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7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7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7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7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7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7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7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7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7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7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7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7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7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7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7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7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7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7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7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7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7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7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7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7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7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7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7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7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7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7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7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7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7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7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7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7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7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7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7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7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7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7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7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7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7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7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7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7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7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7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7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7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7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7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7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7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7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7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7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7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7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7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7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7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7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7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7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7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7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7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7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7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7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7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7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7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7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7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7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7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7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7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7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7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7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7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7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7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7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7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7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7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7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7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7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7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7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7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7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7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7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7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7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7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7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7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0" name="Google Shape;7670;p17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7671" name="Google Shape;7671;p17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2" name="Google Shape;7672;p1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7673" name="Google Shape;7673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8" name="Google Shape;7678;p1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7679" name="Google Shape;7679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4" name="Google Shape;7684;p17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5" name="Google Shape;7685;p1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7686" name="Google Shape;768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1" name="Google Shape;7691;p1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7692" name="Google Shape;769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7" name="Google Shape;7697;p1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7698" name="Google Shape;769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3" name="Google Shape;7703;p1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7704" name="Google Shape;770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9" name="Google Shape;7709;p1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7710" name="Google Shape;771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5" name="Google Shape;7715;p1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7716" name="Google Shape;771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1" name="Google Shape;7721;p1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7722" name="Google Shape;772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7" name="Google Shape;7727;p1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7728" name="Google Shape;772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3" name="Google Shape;7733;p1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7734" name="Google Shape;773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9" name="Google Shape;7739;p1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7740" name="Google Shape;774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5" name="Google Shape;7745;p1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7746" name="Google Shape;774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1" name="Google Shape;7751;p17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2" name="Google Shape;7752;p17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53" name="Google Shape;7753;p17"/>
          <p:cNvSpPr txBox="1">
            <a:spLocks noGrp="1"/>
          </p:cNvSpPr>
          <p:nvPr>
            <p:ph type="subTitle" idx="1"/>
          </p:nvPr>
        </p:nvSpPr>
        <p:spPr>
          <a:xfrm>
            <a:off x="714825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4" name="Google Shape;7754;p17"/>
          <p:cNvSpPr txBox="1">
            <a:spLocks noGrp="1"/>
          </p:cNvSpPr>
          <p:nvPr>
            <p:ph type="subTitle" idx="2"/>
          </p:nvPr>
        </p:nvSpPr>
        <p:spPr>
          <a:xfrm>
            <a:off x="714825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5" name="Google Shape;7755;p17"/>
          <p:cNvSpPr txBox="1">
            <a:spLocks noGrp="1"/>
          </p:cNvSpPr>
          <p:nvPr>
            <p:ph type="subTitle" idx="3"/>
          </p:nvPr>
        </p:nvSpPr>
        <p:spPr>
          <a:xfrm>
            <a:off x="3423159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6" name="Google Shape;7756;p17"/>
          <p:cNvSpPr txBox="1">
            <a:spLocks noGrp="1"/>
          </p:cNvSpPr>
          <p:nvPr>
            <p:ph type="subTitle" idx="4"/>
          </p:nvPr>
        </p:nvSpPr>
        <p:spPr>
          <a:xfrm>
            <a:off x="3423161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7" name="Google Shape;7757;p17"/>
          <p:cNvSpPr txBox="1">
            <a:spLocks noGrp="1"/>
          </p:cNvSpPr>
          <p:nvPr>
            <p:ph type="subTitle" idx="5"/>
          </p:nvPr>
        </p:nvSpPr>
        <p:spPr>
          <a:xfrm>
            <a:off x="6131492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8" name="Google Shape;7758;p17"/>
          <p:cNvSpPr txBox="1">
            <a:spLocks noGrp="1"/>
          </p:cNvSpPr>
          <p:nvPr>
            <p:ph type="subTitle" idx="6"/>
          </p:nvPr>
        </p:nvSpPr>
        <p:spPr>
          <a:xfrm>
            <a:off x="6131497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9" name="Google Shape;7759;p17"/>
          <p:cNvSpPr txBox="1">
            <a:spLocks noGrp="1"/>
          </p:cNvSpPr>
          <p:nvPr>
            <p:ph type="subTitle" idx="7"/>
          </p:nvPr>
        </p:nvSpPr>
        <p:spPr>
          <a:xfrm>
            <a:off x="725984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0" name="Google Shape;7760;p17"/>
          <p:cNvSpPr txBox="1">
            <a:spLocks noGrp="1"/>
          </p:cNvSpPr>
          <p:nvPr>
            <p:ph type="subTitle" idx="8"/>
          </p:nvPr>
        </p:nvSpPr>
        <p:spPr>
          <a:xfrm>
            <a:off x="725975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1" name="Google Shape;7761;p17"/>
          <p:cNvSpPr txBox="1">
            <a:spLocks noGrp="1"/>
          </p:cNvSpPr>
          <p:nvPr>
            <p:ph type="subTitle" idx="9"/>
          </p:nvPr>
        </p:nvSpPr>
        <p:spPr>
          <a:xfrm>
            <a:off x="3434318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2" name="Google Shape;7762;p17"/>
          <p:cNvSpPr txBox="1">
            <a:spLocks noGrp="1"/>
          </p:cNvSpPr>
          <p:nvPr>
            <p:ph type="subTitle" idx="13"/>
          </p:nvPr>
        </p:nvSpPr>
        <p:spPr>
          <a:xfrm>
            <a:off x="3434311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3" name="Google Shape;7763;p17"/>
          <p:cNvSpPr txBox="1">
            <a:spLocks noGrp="1"/>
          </p:cNvSpPr>
          <p:nvPr>
            <p:ph type="subTitle" idx="14"/>
          </p:nvPr>
        </p:nvSpPr>
        <p:spPr>
          <a:xfrm>
            <a:off x="6142652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4" name="Google Shape;7764;p17"/>
          <p:cNvSpPr txBox="1">
            <a:spLocks noGrp="1"/>
          </p:cNvSpPr>
          <p:nvPr>
            <p:ph type="subTitle" idx="15"/>
          </p:nvPr>
        </p:nvSpPr>
        <p:spPr>
          <a:xfrm>
            <a:off x="6142647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65" name="Google Shape;7765;p17"/>
          <p:cNvGrpSpPr/>
          <p:nvPr/>
        </p:nvGrpSpPr>
        <p:grpSpPr>
          <a:xfrm>
            <a:off x="4943255" y="4536578"/>
            <a:ext cx="3670362" cy="299119"/>
            <a:chOff x="4943255" y="4536578"/>
            <a:chExt cx="3670362" cy="299119"/>
          </a:xfrm>
        </p:grpSpPr>
        <p:grpSp>
          <p:nvGrpSpPr>
            <p:cNvPr id="7766" name="Google Shape;7766;p17"/>
            <p:cNvGrpSpPr/>
            <p:nvPr/>
          </p:nvGrpSpPr>
          <p:grpSpPr>
            <a:xfrm>
              <a:off x="4943255" y="4598729"/>
              <a:ext cx="208157" cy="236967"/>
              <a:chOff x="4943255" y="4598729"/>
              <a:chExt cx="208157" cy="236967"/>
            </a:xfrm>
          </p:grpSpPr>
          <p:sp>
            <p:nvSpPr>
              <p:cNvPr id="7767" name="Google Shape;7767;p17"/>
              <p:cNvSpPr/>
              <p:nvPr/>
            </p:nvSpPr>
            <p:spPr>
              <a:xfrm>
                <a:off x="4943255" y="4598729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17"/>
              <p:cNvSpPr/>
              <p:nvPr/>
            </p:nvSpPr>
            <p:spPr>
              <a:xfrm>
                <a:off x="4983693" y="4650692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17"/>
              <p:cNvSpPr/>
              <p:nvPr/>
            </p:nvSpPr>
            <p:spPr>
              <a:xfrm>
                <a:off x="4989455" y="4656454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17"/>
              <p:cNvSpPr/>
              <p:nvPr/>
            </p:nvSpPr>
            <p:spPr>
              <a:xfrm>
                <a:off x="5001082" y="4685368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1" name="Google Shape;7771;p17"/>
            <p:cNvGrpSpPr/>
            <p:nvPr/>
          </p:nvGrpSpPr>
          <p:grpSpPr>
            <a:xfrm flipH="1">
              <a:off x="7898313" y="4693118"/>
              <a:ext cx="356261" cy="81650"/>
              <a:chOff x="1962943" y="5517637"/>
              <a:chExt cx="356261" cy="81650"/>
            </a:xfrm>
          </p:grpSpPr>
          <p:sp>
            <p:nvSpPr>
              <p:cNvPr id="7772" name="Google Shape;7772;p1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1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1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1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1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7" name="Google Shape;7777;p17"/>
            <p:cNvGrpSpPr/>
            <p:nvPr/>
          </p:nvGrpSpPr>
          <p:grpSpPr>
            <a:xfrm flipH="1">
              <a:off x="8361267" y="4536578"/>
              <a:ext cx="252349" cy="252349"/>
              <a:chOff x="1647575" y="5358103"/>
              <a:chExt cx="252349" cy="252349"/>
            </a:xfrm>
          </p:grpSpPr>
          <p:sp>
            <p:nvSpPr>
              <p:cNvPr id="7778" name="Google Shape;7778;p1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1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1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1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3" name="Google Shape;7783;p18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7784" name="Google Shape;7784;p18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8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8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8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8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8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8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8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8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8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8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8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8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8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8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8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8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8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8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8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8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8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8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8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8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8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8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8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8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8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8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8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8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8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8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8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8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8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8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8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8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8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8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8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8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8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8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8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8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8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8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8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8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8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8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8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8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8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8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8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8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8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8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8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8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8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8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8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8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8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8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8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8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8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8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8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8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8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8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8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8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8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8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8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8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8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8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8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8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8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8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8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8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8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8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8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8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8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8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8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8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8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8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8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8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8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8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8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8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8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8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8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8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8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8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8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8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8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8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8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8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8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8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8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8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8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8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8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8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8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8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8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8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8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8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8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8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8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8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8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8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8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8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8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8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8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8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8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8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8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8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8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8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8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8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8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8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8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8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8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8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8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8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8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8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8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8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8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8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8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8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8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8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8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8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8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8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8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8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8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8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8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8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8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8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8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8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8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8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8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8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8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8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8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8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8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8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8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8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8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8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8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8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8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8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8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8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8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8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8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8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8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8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8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8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8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8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8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8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8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8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8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8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8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8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8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8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8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8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8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8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8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8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8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8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8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8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8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8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8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8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8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8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8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8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8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8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8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8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8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8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8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8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8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8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8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8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8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8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8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8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8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8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8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8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8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8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8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8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8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8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8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8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8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8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8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8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8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8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8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8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8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8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8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8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8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8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8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8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8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8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8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8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8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8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8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8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8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8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8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8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8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8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8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8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8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8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8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8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8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8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8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8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8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8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8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18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8101" name="Google Shape;8101;p18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8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8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8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8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8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8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8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8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8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8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8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8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8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8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8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8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8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8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8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8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8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8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8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8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8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8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8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8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8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8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8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8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8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8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8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8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8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8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8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8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8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8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8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8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8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8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8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8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8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8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8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8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8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8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8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8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8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8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8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8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8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8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8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8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8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8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8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8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8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8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8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8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8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8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8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8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8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8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8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8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8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8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8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8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18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18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8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8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8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8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8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8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8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8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8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8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8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8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8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8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8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8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8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8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18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18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18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18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18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18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18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18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18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18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18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18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18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18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18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18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18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18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18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8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8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18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18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18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8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18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2" name="Google Shape;8232;p18"/>
          <p:cNvSpPr txBox="1">
            <a:spLocks noGrp="1"/>
          </p:cNvSpPr>
          <p:nvPr>
            <p:ph type="title" hasCustomPrompt="1"/>
          </p:nvPr>
        </p:nvSpPr>
        <p:spPr>
          <a:xfrm>
            <a:off x="4610100" y="612475"/>
            <a:ext cx="38232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33" name="Google Shape;8233;p18"/>
          <p:cNvSpPr txBox="1">
            <a:spLocks noGrp="1"/>
          </p:cNvSpPr>
          <p:nvPr>
            <p:ph type="subTitle" idx="1"/>
          </p:nvPr>
        </p:nvSpPr>
        <p:spPr>
          <a:xfrm>
            <a:off x="4610100" y="1345494"/>
            <a:ext cx="38232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4" name="Google Shape;8234;p18"/>
          <p:cNvSpPr txBox="1">
            <a:spLocks noGrp="1"/>
          </p:cNvSpPr>
          <p:nvPr>
            <p:ph type="title" idx="2" hasCustomPrompt="1"/>
          </p:nvPr>
        </p:nvSpPr>
        <p:spPr>
          <a:xfrm>
            <a:off x="3543300" y="2044596"/>
            <a:ext cx="38232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35" name="Google Shape;8235;p18"/>
          <p:cNvSpPr txBox="1">
            <a:spLocks noGrp="1"/>
          </p:cNvSpPr>
          <p:nvPr>
            <p:ph type="subTitle" idx="3"/>
          </p:nvPr>
        </p:nvSpPr>
        <p:spPr>
          <a:xfrm>
            <a:off x="3543300" y="2777615"/>
            <a:ext cx="38232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6" name="Google Shape;8236;p18"/>
          <p:cNvSpPr txBox="1">
            <a:spLocks noGrp="1"/>
          </p:cNvSpPr>
          <p:nvPr>
            <p:ph type="title" idx="4" hasCustomPrompt="1"/>
          </p:nvPr>
        </p:nvSpPr>
        <p:spPr>
          <a:xfrm>
            <a:off x="2476500" y="3476704"/>
            <a:ext cx="38232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37" name="Google Shape;8237;p18"/>
          <p:cNvSpPr txBox="1">
            <a:spLocks noGrp="1"/>
          </p:cNvSpPr>
          <p:nvPr>
            <p:ph type="subTitle" idx="5"/>
          </p:nvPr>
        </p:nvSpPr>
        <p:spPr>
          <a:xfrm>
            <a:off x="2476500" y="4209723"/>
            <a:ext cx="38232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8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1" name="Google Shape;8791;p20"/>
          <p:cNvGrpSpPr/>
          <p:nvPr/>
        </p:nvGrpSpPr>
        <p:grpSpPr>
          <a:xfrm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8792" name="Google Shape;8792;p20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0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0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0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0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0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0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0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0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0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0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0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0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0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0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0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0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0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0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0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0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0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0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0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0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0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0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0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0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0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0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0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0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0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0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0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0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0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0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0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0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0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0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0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0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0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0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0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0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0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0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0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0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0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0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0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0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0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0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0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0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0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0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0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0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0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0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0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0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0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0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0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0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0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0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0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0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0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0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0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0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0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0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0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0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0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0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0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0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0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0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0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0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0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0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0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0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0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0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0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0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0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0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0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0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0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0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0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0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0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0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0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0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0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0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0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0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0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0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0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0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0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0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0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0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0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0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0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0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0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0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0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0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0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0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0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0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0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0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0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0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0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0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0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0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0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0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0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0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0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0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0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0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0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0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0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0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0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0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0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0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0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0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0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0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0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0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0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0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0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0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0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0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0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0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0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0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0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0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0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0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0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0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0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0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0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0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0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0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0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0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0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0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0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0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0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0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0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0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0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0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0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0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0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0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0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0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0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0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0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0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0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0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0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0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0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0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0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0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0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0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0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0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0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0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0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0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0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0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0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0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0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0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0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0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0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0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0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0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0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0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0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0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0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0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0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0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0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0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0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0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0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0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0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0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0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0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0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0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0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0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0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0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0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0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0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0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0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0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0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0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0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0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0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0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0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0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0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0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0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0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0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0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0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0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0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0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0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0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0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0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0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0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0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0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0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0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0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0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0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0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0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0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0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0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0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0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0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0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0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0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0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0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0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0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0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8" name="Google Shape;9108;p20"/>
          <p:cNvGrpSpPr/>
          <p:nvPr/>
        </p:nvGrpSpPr>
        <p:grpSpPr>
          <a:xfrm>
            <a:off x="41785" y="56"/>
            <a:ext cx="9143721" cy="2251922"/>
            <a:chOff x="-347225" y="-1310325"/>
            <a:chExt cx="7672194" cy="1889514"/>
          </a:xfrm>
        </p:grpSpPr>
        <p:sp>
          <p:nvSpPr>
            <p:cNvPr id="9109" name="Google Shape;9109;p20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0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0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0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0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0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0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0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0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0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0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0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0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0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0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0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0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0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0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0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0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0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0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0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0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0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0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0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0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0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0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0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0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0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0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0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0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0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0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0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0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0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0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0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0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0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0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0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0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0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0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0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0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0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0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0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0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0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0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0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0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0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0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0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0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0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0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0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0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0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0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0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0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0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0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0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0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0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0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0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0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0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0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0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0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0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0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0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0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0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0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0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0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0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0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0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0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0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0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0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0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0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0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0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0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0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0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0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0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0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0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0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0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0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0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0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0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0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0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0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0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0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0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0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0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0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0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0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0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0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0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0" name="Google Shape;9240;p20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9241" name="Google Shape;9241;p20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42" name="Google Shape;9242;p20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9243" name="Google Shape;9243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8" name="Google Shape;9248;p20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9249" name="Google Shape;9249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54" name="Google Shape;9254;p20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55" name="Google Shape;9255;p20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9256" name="Google Shape;9256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1" name="Google Shape;9261;p20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9262" name="Google Shape;9262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7" name="Google Shape;9267;p20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9268" name="Google Shape;9268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73" name="Google Shape;9273;p20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9274" name="Google Shape;9274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79" name="Google Shape;9279;p20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9280" name="Google Shape;9280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5" name="Google Shape;9285;p20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9286" name="Google Shape;9286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1" name="Google Shape;9291;p20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9292" name="Google Shape;9292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7" name="Google Shape;9297;p20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9298" name="Google Shape;9298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3" name="Google Shape;9303;p20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9304" name="Google Shape;9304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9" name="Google Shape;9309;p20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9310" name="Google Shape;9310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5" name="Google Shape;9315;p20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9316" name="Google Shape;9316;p20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20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20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20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20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21" name="Google Shape;9321;p20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2" name="Google Shape;9322;p20"/>
          <p:cNvSpPr txBox="1">
            <a:spLocks noGrp="1"/>
          </p:cNvSpPr>
          <p:nvPr>
            <p:ph type="title"/>
          </p:nvPr>
        </p:nvSpPr>
        <p:spPr>
          <a:xfrm>
            <a:off x="714675" y="794075"/>
            <a:ext cx="4238400" cy="111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23" name="Google Shape;9323;p20"/>
          <p:cNvSpPr txBox="1">
            <a:spLocks noGrp="1"/>
          </p:cNvSpPr>
          <p:nvPr>
            <p:ph type="body" idx="1"/>
          </p:nvPr>
        </p:nvSpPr>
        <p:spPr>
          <a:xfrm>
            <a:off x="714675" y="1980025"/>
            <a:ext cx="4238400" cy="22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9324" name="Google Shape;9324;p20"/>
          <p:cNvGrpSpPr/>
          <p:nvPr/>
        </p:nvGrpSpPr>
        <p:grpSpPr>
          <a:xfrm>
            <a:off x="1130250" y="4598729"/>
            <a:ext cx="208157" cy="236967"/>
            <a:chOff x="1130250" y="4598729"/>
            <a:chExt cx="208157" cy="236967"/>
          </a:xfrm>
        </p:grpSpPr>
        <p:sp>
          <p:nvSpPr>
            <p:cNvPr id="9325" name="Google Shape;9325;p20"/>
            <p:cNvSpPr/>
            <p:nvPr/>
          </p:nvSpPr>
          <p:spPr>
            <a:xfrm>
              <a:off x="1130250" y="4598729"/>
              <a:ext cx="208157" cy="236967"/>
            </a:xfrm>
            <a:custGeom>
              <a:avLst/>
              <a:gdLst/>
              <a:ahLst/>
              <a:cxnLst/>
              <a:rect l="l" t="t" r="r" b="b"/>
              <a:pathLst>
                <a:path w="2023" h="2303" extrusionOk="0">
                  <a:moveTo>
                    <a:pt x="394" y="1460"/>
                  </a:moveTo>
                  <a:cubicBezTo>
                    <a:pt x="1" y="562"/>
                    <a:pt x="1292" y="0"/>
                    <a:pt x="1686" y="843"/>
                  </a:cubicBezTo>
                  <a:cubicBezTo>
                    <a:pt x="2023" y="1741"/>
                    <a:pt x="731" y="2303"/>
                    <a:pt x="394" y="1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20"/>
            <p:cNvSpPr/>
            <p:nvPr/>
          </p:nvSpPr>
          <p:spPr>
            <a:xfrm>
              <a:off x="1170688" y="4650692"/>
              <a:ext cx="127281" cy="127281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169" y="843"/>
                  </a:moveTo>
                  <a:cubicBezTo>
                    <a:pt x="1" y="562"/>
                    <a:pt x="169" y="281"/>
                    <a:pt x="394" y="169"/>
                  </a:cubicBezTo>
                  <a:cubicBezTo>
                    <a:pt x="843" y="1"/>
                    <a:pt x="1236" y="394"/>
                    <a:pt x="1068" y="787"/>
                  </a:cubicBezTo>
                  <a:cubicBezTo>
                    <a:pt x="956" y="1236"/>
                    <a:pt x="338" y="1236"/>
                    <a:pt x="169" y="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20"/>
            <p:cNvSpPr/>
            <p:nvPr/>
          </p:nvSpPr>
          <p:spPr>
            <a:xfrm>
              <a:off x="1176450" y="4656454"/>
              <a:ext cx="127281" cy="121519"/>
            </a:xfrm>
            <a:custGeom>
              <a:avLst/>
              <a:gdLst/>
              <a:ahLst/>
              <a:cxnLst/>
              <a:rect l="l" t="t" r="r" b="b"/>
              <a:pathLst>
                <a:path w="1237" h="1181" extrusionOk="0">
                  <a:moveTo>
                    <a:pt x="113" y="787"/>
                  </a:moveTo>
                  <a:cubicBezTo>
                    <a:pt x="1" y="619"/>
                    <a:pt x="57" y="450"/>
                    <a:pt x="169" y="282"/>
                  </a:cubicBezTo>
                  <a:cubicBezTo>
                    <a:pt x="169" y="225"/>
                    <a:pt x="226" y="225"/>
                    <a:pt x="282" y="225"/>
                  </a:cubicBezTo>
                  <a:cubicBezTo>
                    <a:pt x="787" y="1"/>
                    <a:pt x="1237" y="506"/>
                    <a:pt x="900" y="956"/>
                  </a:cubicBezTo>
                  <a:cubicBezTo>
                    <a:pt x="900" y="1012"/>
                    <a:pt x="843" y="1012"/>
                    <a:pt x="787" y="1068"/>
                  </a:cubicBezTo>
                  <a:cubicBezTo>
                    <a:pt x="506" y="1180"/>
                    <a:pt x="169" y="1068"/>
                    <a:pt x="57" y="78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20"/>
            <p:cNvSpPr/>
            <p:nvPr/>
          </p:nvSpPr>
          <p:spPr>
            <a:xfrm>
              <a:off x="1188078" y="4685368"/>
              <a:ext cx="80978" cy="69454"/>
            </a:xfrm>
            <a:custGeom>
              <a:avLst/>
              <a:gdLst/>
              <a:ahLst/>
              <a:cxnLst/>
              <a:rect l="l" t="t" r="r" b="b"/>
              <a:pathLst>
                <a:path w="787" h="675" extrusionOk="0">
                  <a:moveTo>
                    <a:pt x="450" y="618"/>
                  </a:moveTo>
                  <a:cubicBezTo>
                    <a:pt x="113" y="618"/>
                    <a:pt x="0" y="225"/>
                    <a:pt x="225" y="1"/>
                  </a:cubicBezTo>
                  <a:cubicBezTo>
                    <a:pt x="169" y="57"/>
                    <a:pt x="169" y="113"/>
                    <a:pt x="169" y="169"/>
                  </a:cubicBezTo>
                  <a:cubicBezTo>
                    <a:pt x="113" y="338"/>
                    <a:pt x="281" y="562"/>
                    <a:pt x="506" y="562"/>
                  </a:cubicBezTo>
                  <a:cubicBezTo>
                    <a:pt x="562" y="562"/>
                    <a:pt x="674" y="562"/>
                    <a:pt x="787" y="450"/>
                  </a:cubicBezTo>
                  <a:cubicBezTo>
                    <a:pt x="730" y="562"/>
                    <a:pt x="562" y="675"/>
                    <a:pt x="450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9" name="Google Shape;9329;p20"/>
          <p:cNvGrpSpPr/>
          <p:nvPr/>
        </p:nvGrpSpPr>
        <p:grpSpPr>
          <a:xfrm flipH="1">
            <a:off x="4085308" y="4693118"/>
            <a:ext cx="356261" cy="81650"/>
            <a:chOff x="1962943" y="5517637"/>
            <a:chExt cx="356261" cy="81650"/>
          </a:xfrm>
        </p:grpSpPr>
        <p:sp>
          <p:nvSpPr>
            <p:cNvPr id="9330" name="Google Shape;9330;p20"/>
            <p:cNvSpPr/>
            <p:nvPr/>
          </p:nvSpPr>
          <p:spPr>
            <a:xfrm>
              <a:off x="1985205" y="5517637"/>
              <a:ext cx="70552" cy="81650"/>
            </a:xfrm>
            <a:custGeom>
              <a:avLst/>
              <a:gdLst/>
              <a:ahLst/>
              <a:cxnLst/>
              <a:rect l="l" t="t" r="r" b="b"/>
              <a:pathLst>
                <a:path w="1068" h="1236" extrusionOk="0">
                  <a:moveTo>
                    <a:pt x="57" y="1236"/>
                  </a:moveTo>
                  <a:lnTo>
                    <a:pt x="0" y="0"/>
                  </a:lnTo>
                  <a:lnTo>
                    <a:pt x="1068" y="0"/>
                  </a:lnTo>
                  <a:lnTo>
                    <a:pt x="1068" y="1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20"/>
            <p:cNvSpPr/>
            <p:nvPr/>
          </p:nvSpPr>
          <p:spPr>
            <a:xfrm>
              <a:off x="2055690" y="5517637"/>
              <a:ext cx="263513" cy="81650"/>
            </a:xfrm>
            <a:custGeom>
              <a:avLst/>
              <a:gdLst/>
              <a:ahLst/>
              <a:cxnLst/>
              <a:rect l="l" t="t" r="r" b="b"/>
              <a:pathLst>
                <a:path w="3989" h="1236" extrusionOk="0">
                  <a:moveTo>
                    <a:pt x="1" y="1236"/>
                  </a:moveTo>
                  <a:lnTo>
                    <a:pt x="1" y="0"/>
                  </a:lnTo>
                  <a:lnTo>
                    <a:pt x="3988" y="0"/>
                  </a:lnTo>
                  <a:lnTo>
                    <a:pt x="3988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20"/>
            <p:cNvSpPr/>
            <p:nvPr/>
          </p:nvSpPr>
          <p:spPr>
            <a:xfrm>
              <a:off x="1962943" y="5517637"/>
              <a:ext cx="26028" cy="81650"/>
            </a:xfrm>
            <a:custGeom>
              <a:avLst/>
              <a:gdLst/>
              <a:ahLst/>
              <a:cxnLst/>
              <a:rect l="l" t="t" r="r" b="b"/>
              <a:pathLst>
                <a:path w="394" h="1236" extrusionOk="0">
                  <a:moveTo>
                    <a:pt x="0" y="1236"/>
                  </a:moveTo>
                  <a:lnTo>
                    <a:pt x="0" y="0"/>
                  </a:lnTo>
                  <a:lnTo>
                    <a:pt x="337" y="0"/>
                  </a:lnTo>
                  <a:lnTo>
                    <a:pt x="394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20"/>
            <p:cNvSpPr/>
            <p:nvPr/>
          </p:nvSpPr>
          <p:spPr>
            <a:xfrm>
              <a:off x="2055690" y="5580723"/>
              <a:ext cx="263513" cy="18563"/>
            </a:xfrm>
            <a:custGeom>
              <a:avLst/>
              <a:gdLst/>
              <a:ahLst/>
              <a:cxnLst/>
              <a:rect l="l" t="t" r="r" b="b"/>
              <a:pathLst>
                <a:path w="3989" h="281" extrusionOk="0">
                  <a:moveTo>
                    <a:pt x="3988" y="0"/>
                  </a:moveTo>
                  <a:lnTo>
                    <a:pt x="3988" y="281"/>
                  </a:lnTo>
                  <a:lnTo>
                    <a:pt x="1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20"/>
            <p:cNvSpPr/>
            <p:nvPr/>
          </p:nvSpPr>
          <p:spPr>
            <a:xfrm>
              <a:off x="1962943" y="5580723"/>
              <a:ext cx="26028" cy="18563"/>
            </a:xfrm>
            <a:custGeom>
              <a:avLst/>
              <a:gdLst/>
              <a:ahLst/>
              <a:cxnLst/>
              <a:rect l="l" t="t" r="r" b="b"/>
              <a:pathLst>
                <a:path w="394" h="281" extrusionOk="0">
                  <a:moveTo>
                    <a:pt x="394" y="0"/>
                  </a:moveTo>
                  <a:lnTo>
                    <a:pt x="394" y="281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20"/>
          <p:cNvGrpSpPr/>
          <p:nvPr/>
        </p:nvGrpSpPr>
        <p:grpSpPr>
          <a:xfrm flipH="1">
            <a:off x="4548262" y="4536578"/>
            <a:ext cx="252349" cy="252349"/>
            <a:chOff x="1647575" y="5358103"/>
            <a:chExt cx="252349" cy="252349"/>
          </a:xfrm>
        </p:grpSpPr>
        <p:sp>
          <p:nvSpPr>
            <p:cNvPr id="9336" name="Google Shape;9336;p20"/>
            <p:cNvSpPr/>
            <p:nvPr/>
          </p:nvSpPr>
          <p:spPr>
            <a:xfrm>
              <a:off x="1647575" y="5358103"/>
              <a:ext cx="252349" cy="252349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3707" y="2303"/>
                  </a:moveTo>
                  <a:cubicBezTo>
                    <a:pt x="3820" y="899"/>
                    <a:pt x="2247" y="0"/>
                    <a:pt x="1124" y="899"/>
                  </a:cubicBezTo>
                  <a:cubicBezTo>
                    <a:pt x="0" y="1741"/>
                    <a:pt x="506" y="3539"/>
                    <a:pt x="1910" y="3707"/>
                  </a:cubicBezTo>
                  <a:cubicBezTo>
                    <a:pt x="2809" y="3819"/>
                    <a:pt x="3595" y="3145"/>
                    <a:pt x="3707" y="23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20"/>
            <p:cNvSpPr/>
            <p:nvPr/>
          </p:nvSpPr>
          <p:spPr>
            <a:xfrm>
              <a:off x="1695798" y="5428588"/>
              <a:ext cx="163300" cy="141038"/>
            </a:xfrm>
            <a:custGeom>
              <a:avLst/>
              <a:gdLst/>
              <a:ahLst/>
              <a:cxnLst/>
              <a:rect l="l" t="t" r="r" b="b"/>
              <a:pathLst>
                <a:path w="2472" h="2135" extrusionOk="0">
                  <a:moveTo>
                    <a:pt x="2416" y="1180"/>
                  </a:moveTo>
                  <a:cubicBezTo>
                    <a:pt x="2472" y="562"/>
                    <a:pt x="2079" y="57"/>
                    <a:pt x="1461" y="0"/>
                  </a:cubicBezTo>
                  <a:lnTo>
                    <a:pt x="1405" y="0"/>
                  </a:lnTo>
                  <a:cubicBezTo>
                    <a:pt x="1" y="0"/>
                    <a:pt x="1" y="2135"/>
                    <a:pt x="1405" y="2135"/>
                  </a:cubicBezTo>
                  <a:lnTo>
                    <a:pt x="1461" y="2135"/>
                  </a:lnTo>
                  <a:cubicBezTo>
                    <a:pt x="1966" y="2022"/>
                    <a:pt x="2360" y="1685"/>
                    <a:pt x="241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20"/>
            <p:cNvSpPr/>
            <p:nvPr/>
          </p:nvSpPr>
          <p:spPr>
            <a:xfrm>
              <a:off x="1740322" y="5450850"/>
              <a:ext cx="85416" cy="85416"/>
            </a:xfrm>
            <a:custGeom>
              <a:avLst/>
              <a:gdLst/>
              <a:ahLst/>
              <a:cxnLst/>
              <a:rect l="l" t="t" r="r" b="b"/>
              <a:pathLst>
                <a:path w="1293" h="1293" extrusionOk="0">
                  <a:moveTo>
                    <a:pt x="1236" y="787"/>
                  </a:moveTo>
                  <a:cubicBezTo>
                    <a:pt x="1292" y="281"/>
                    <a:pt x="731" y="0"/>
                    <a:pt x="394" y="281"/>
                  </a:cubicBezTo>
                  <a:cubicBezTo>
                    <a:pt x="1" y="618"/>
                    <a:pt x="169" y="1180"/>
                    <a:pt x="675" y="1236"/>
                  </a:cubicBezTo>
                  <a:cubicBezTo>
                    <a:pt x="955" y="1292"/>
                    <a:pt x="1180" y="1068"/>
                    <a:pt x="1236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20"/>
            <p:cNvSpPr/>
            <p:nvPr/>
          </p:nvSpPr>
          <p:spPr>
            <a:xfrm>
              <a:off x="1758885" y="5495374"/>
              <a:ext cx="22328" cy="22328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337" y="169"/>
                  </a:moveTo>
                  <a:cubicBezTo>
                    <a:pt x="337" y="113"/>
                    <a:pt x="281" y="0"/>
                    <a:pt x="225" y="0"/>
                  </a:cubicBezTo>
                  <a:cubicBezTo>
                    <a:pt x="113" y="0"/>
                    <a:pt x="57" y="57"/>
                    <a:pt x="57" y="169"/>
                  </a:cubicBezTo>
                  <a:cubicBezTo>
                    <a:pt x="0" y="225"/>
                    <a:pt x="57" y="337"/>
                    <a:pt x="169" y="337"/>
                  </a:cubicBezTo>
                  <a:cubicBezTo>
                    <a:pt x="281" y="337"/>
                    <a:pt x="337" y="281"/>
                    <a:pt x="337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0" name="Google Shape;9890;p22"/>
          <p:cNvGrpSpPr/>
          <p:nvPr/>
        </p:nvGrpSpPr>
        <p:grpSpPr>
          <a:xfrm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9891" name="Google Shape;9891;p22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22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22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22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22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22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22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22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22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22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22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22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22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22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22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22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22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22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22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22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22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22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22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22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22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22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22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22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22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22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22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22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22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22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22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22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22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22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22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22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22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22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22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22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22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22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22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22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22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22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22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22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22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22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22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22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22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22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22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22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22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22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22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22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22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22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22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22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22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22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22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22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22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22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22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22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22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22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22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22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22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22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22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22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22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22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22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22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22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22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22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22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22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22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22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22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22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22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22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22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22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22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22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22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22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22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22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22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22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22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22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22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22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22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22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22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22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22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22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22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22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22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22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22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22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22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22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22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22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22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22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22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22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22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22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22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22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22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22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22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22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22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22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22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22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22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22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22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22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22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22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22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22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22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22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22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22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22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22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22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22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22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22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22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22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22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22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22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22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22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22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22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22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22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22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22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22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22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22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22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22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22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22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22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22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22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22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22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22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22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22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22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22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22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22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22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22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22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22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22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22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22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22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22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22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22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22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22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22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22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22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22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22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22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22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22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22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22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22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22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22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22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22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22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22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22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22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22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22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22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22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22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22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22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22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22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22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22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22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22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22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22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22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22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22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22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22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22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22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22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22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22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22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22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22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22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22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22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22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22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22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22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22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22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22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22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22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22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22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22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22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22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22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22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22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22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22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22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22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22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22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22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22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22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22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22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22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22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22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22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22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22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22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22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22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22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22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22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22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22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22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22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22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22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22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22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22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22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22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22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22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22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22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22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22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22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7" name="Google Shape;10207;p22"/>
          <p:cNvGrpSpPr/>
          <p:nvPr/>
        </p:nvGrpSpPr>
        <p:grpSpPr>
          <a:xfrm>
            <a:off x="41785" y="56"/>
            <a:ext cx="9143721" cy="2251922"/>
            <a:chOff x="-347225" y="-1310325"/>
            <a:chExt cx="7672194" cy="1889514"/>
          </a:xfrm>
        </p:grpSpPr>
        <p:sp>
          <p:nvSpPr>
            <p:cNvPr id="10208" name="Google Shape;10208;p22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22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22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22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22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22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22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22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22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22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22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22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22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22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22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22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22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22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22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22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22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22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22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22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22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22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22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22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22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22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22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22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22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22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22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22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22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22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22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22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22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22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22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22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22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22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22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22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22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22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22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22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22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22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22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22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22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22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22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22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22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22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22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22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22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22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22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22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22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22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22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22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22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22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22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22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22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22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22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22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22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22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22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22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22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22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22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22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22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22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22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22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22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22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22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22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22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22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22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22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22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22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22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22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22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22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22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22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22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22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22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22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22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22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22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22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22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22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22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22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22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22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22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22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22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22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22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22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22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22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22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9" name="Google Shape;10339;p22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0340" name="Google Shape;10340;p22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1" name="Google Shape;10341;p22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0342" name="Google Shape;10342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3" name="Google Shape;10343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4" name="Google Shape;10344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5" name="Google Shape;10345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6" name="Google Shape;10346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7" name="Google Shape;10347;p22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0348" name="Google Shape;10348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9" name="Google Shape;10349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0" name="Google Shape;10350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1" name="Google Shape;10351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2" name="Google Shape;10352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53" name="Google Shape;10353;p22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54" name="Google Shape;10354;p22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0355" name="Google Shape;10355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6" name="Google Shape;10356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7" name="Google Shape;10357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8" name="Google Shape;10358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9" name="Google Shape;10359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0" name="Google Shape;10360;p22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0361" name="Google Shape;10361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2" name="Google Shape;10362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3" name="Google Shape;10363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4" name="Google Shape;10364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5" name="Google Shape;10365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6" name="Google Shape;10366;p22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0367" name="Google Shape;10367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8" name="Google Shape;10368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9" name="Google Shape;10369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0" name="Google Shape;10370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1" name="Google Shape;10371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2" name="Google Shape;10372;p22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0373" name="Google Shape;10373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7" name="Google Shape;10377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8" name="Google Shape;10378;p22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0379" name="Google Shape;10379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4" name="Google Shape;10384;p22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0385" name="Google Shape;10385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0" name="Google Shape;10390;p22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0391" name="Google Shape;10391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6" name="Google Shape;10396;p22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0397" name="Google Shape;10397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2" name="Google Shape;10402;p22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0403" name="Google Shape;10403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8" name="Google Shape;10408;p22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0409" name="Google Shape;10409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14" name="Google Shape;10414;p22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0415" name="Google Shape;10415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20" name="Google Shape;10420;p22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1" name="Google Shape;10421;p22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422" name="Google Shape;10422;p22"/>
          <p:cNvGrpSpPr/>
          <p:nvPr/>
        </p:nvGrpSpPr>
        <p:grpSpPr>
          <a:xfrm>
            <a:off x="520650" y="4475313"/>
            <a:ext cx="8242362" cy="369909"/>
            <a:chOff x="520650" y="4475313"/>
            <a:chExt cx="8242362" cy="369909"/>
          </a:xfrm>
        </p:grpSpPr>
        <p:grpSp>
          <p:nvGrpSpPr>
            <p:cNvPr id="10423" name="Google Shape;10423;p22"/>
            <p:cNvGrpSpPr/>
            <p:nvPr/>
          </p:nvGrpSpPr>
          <p:grpSpPr>
            <a:xfrm>
              <a:off x="7837200" y="4608254"/>
              <a:ext cx="208157" cy="236967"/>
              <a:chOff x="7837200" y="4608254"/>
              <a:chExt cx="208157" cy="236967"/>
            </a:xfrm>
          </p:grpSpPr>
          <p:sp>
            <p:nvSpPr>
              <p:cNvPr id="10424" name="Google Shape;10424;p22"/>
              <p:cNvSpPr/>
              <p:nvPr/>
            </p:nvSpPr>
            <p:spPr>
              <a:xfrm>
                <a:off x="783720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22"/>
              <p:cNvSpPr/>
              <p:nvPr/>
            </p:nvSpPr>
            <p:spPr>
              <a:xfrm>
                <a:off x="7877638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22"/>
              <p:cNvSpPr/>
              <p:nvPr/>
            </p:nvSpPr>
            <p:spPr>
              <a:xfrm>
                <a:off x="7883400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22"/>
              <p:cNvSpPr/>
              <p:nvPr/>
            </p:nvSpPr>
            <p:spPr>
              <a:xfrm>
                <a:off x="7895028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28" name="Google Shape;10428;p22"/>
            <p:cNvGrpSpPr/>
            <p:nvPr/>
          </p:nvGrpSpPr>
          <p:grpSpPr>
            <a:xfrm>
              <a:off x="8606919" y="4475313"/>
              <a:ext cx="156092" cy="306422"/>
              <a:chOff x="474406" y="2974600"/>
              <a:chExt cx="106759" cy="209577"/>
            </a:xfrm>
          </p:grpSpPr>
          <p:sp>
            <p:nvSpPr>
              <p:cNvPr id="10429" name="Google Shape;10429;p22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978" extrusionOk="0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22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866" extrusionOk="0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22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405" extrusionOk="0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22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44" extrusionOk="0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3" name="Google Shape;10433;p22"/>
            <p:cNvGrpSpPr/>
            <p:nvPr/>
          </p:nvGrpSpPr>
          <p:grpSpPr>
            <a:xfrm>
              <a:off x="879693" y="4695499"/>
              <a:ext cx="356261" cy="81650"/>
              <a:chOff x="1962943" y="5517637"/>
              <a:chExt cx="356261" cy="81650"/>
            </a:xfrm>
          </p:grpSpPr>
          <p:sp>
            <p:nvSpPr>
              <p:cNvPr id="10434" name="Google Shape;10434;p22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22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22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7" name="Google Shape;10437;p22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8" name="Google Shape;10438;p22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9" name="Google Shape;10439;p22"/>
            <p:cNvGrpSpPr/>
            <p:nvPr/>
          </p:nvGrpSpPr>
          <p:grpSpPr>
            <a:xfrm>
              <a:off x="520650" y="4536578"/>
              <a:ext cx="252349" cy="252349"/>
              <a:chOff x="1647575" y="5358103"/>
              <a:chExt cx="252349" cy="252349"/>
            </a:xfrm>
          </p:grpSpPr>
          <p:sp>
            <p:nvSpPr>
              <p:cNvPr id="10440" name="Google Shape;10440;p22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22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22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22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" name="Google Shape;10445;p23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10446" name="Google Shape;10446;p23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23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23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23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23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23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23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23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23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23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23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23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23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23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23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23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23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23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23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23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23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23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23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23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23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23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23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23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23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23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23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23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23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23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23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23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23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23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23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23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23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23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23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23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23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23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23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23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23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23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23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23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23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23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23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23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23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23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23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23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23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23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23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23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23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23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23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23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23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23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23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23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23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23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23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23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23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23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23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23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23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23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23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23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23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23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23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23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23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23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23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23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23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23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23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23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23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23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23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23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23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23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23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23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23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23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23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23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23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23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23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23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23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23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23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23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23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23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23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23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23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23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23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23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23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23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23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23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23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23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23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23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23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23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23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23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23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23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23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23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23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23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23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23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23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23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23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23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23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23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23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23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23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23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23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23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23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23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23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23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23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23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23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23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23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23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23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23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23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23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23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23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23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23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23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23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23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23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23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23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23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23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23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23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23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23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23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23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23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23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23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23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23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23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23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23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23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23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23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23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23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23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23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23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23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23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23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23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23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23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23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23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23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23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23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23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23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23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23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23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23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23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23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23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23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23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23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23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23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23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23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23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23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23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23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23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23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23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23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23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23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23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23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23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23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23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23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23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23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23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23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23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23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23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23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23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23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23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23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23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23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23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23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23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23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23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23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23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23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23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23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23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23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23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23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23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23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23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23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23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23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23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23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23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3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3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3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3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3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3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3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3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3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3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3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3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3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3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3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3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3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3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3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3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3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3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3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3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3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3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23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23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3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3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3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3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2" name="Google Shape;10762;p23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10763" name="Google Shape;10763;p23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3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3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3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3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3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3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3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3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3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3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3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3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3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3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3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3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3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3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3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23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23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23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23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23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23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23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23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23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23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23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23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23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23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23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23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23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23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23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23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23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23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23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23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23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23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23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23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23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23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23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23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23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23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23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23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23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23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23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23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23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23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23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23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23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23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23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23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23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23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23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23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23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23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23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23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23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23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23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23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23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23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23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23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23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23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23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23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23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23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23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23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23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23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23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23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23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23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23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23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23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23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23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23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23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23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23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23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23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23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23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23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23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23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23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23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23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23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23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23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23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23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23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23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23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23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23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23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23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23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23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4" name="Google Shape;10894;p23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0895" name="Google Shape;10895;p23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96" name="Google Shape;10896;p23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0897" name="Google Shape;10897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2" name="Google Shape;10902;p23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0903" name="Google Shape;10903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08" name="Google Shape;10908;p23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09" name="Google Shape;10909;p23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0910" name="Google Shape;10910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1" name="Google Shape;10911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4" name="Google Shape;10914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15" name="Google Shape;10915;p23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0916" name="Google Shape;10916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1" name="Google Shape;10921;p23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0922" name="Google Shape;10922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6" name="Google Shape;10926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7" name="Google Shape;10927;p23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0928" name="Google Shape;10928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0" name="Google Shape;10930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1" name="Google Shape;10931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3" name="Google Shape;10933;p23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0934" name="Google Shape;10934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9" name="Google Shape;10939;p23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0940" name="Google Shape;10940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2" name="Google Shape;10942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3" name="Google Shape;10943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5" name="Google Shape;10945;p23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0946" name="Google Shape;10946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9" name="Google Shape;10949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0" name="Google Shape;10950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1" name="Google Shape;10951;p23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0952" name="Google Shape;10952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7" name="Google Shape;10957;p23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0958" name="Google Shape;10958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9" name="Google Shape;10959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0" name="Google Shape;10960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1" name="Google Shape;10961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2" name="Google Shape;10962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3" name="Google Shape;10963;p23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0964" name="Google Shape;10964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5" name="Google Shape;10965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6" name="Google Shape;10966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7" name="Google Shape;10967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8" name="Google Shape;10968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9" name="Google Shape;10969;p23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0970" name="Google Shape;10970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1" name="Google Shape;10971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2" name="Google Shape;10972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3" name="Google Shape;10973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4" name="Google Shape;10974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75" name="Google Shape;10975;p23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6" name="Google Shape;10976;p23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977" name="Google Shape;10977;p23"/>
          <p:cNvGrpSpPr/>
          <p:nvPr/>
        </p:nvGrpSpPr>
        <p:grpSpPr>
          <a:xfrm>
            <a:off x="453654" y="4475313"/>
            <a:ext cx="8227093" cy="369909"/>
            <a:chOff x="453654" y="4475313"/>
            <a:chExt cx="8227093" cy="369909"/>
          </a:xfrm>
        </p:grpSpPr>
        <p:grpSp>
          <p:nvGrpSpPr>
            <p:cNvPr id="10978" name="Google Shape;10978;p23"/>
            <p:cNvGrpSpPr/>
            <p:nvPr/>
          </p:nvGrpSpPr>
          <p:grpSpPr>
            <a:xfrm>
              <a:off x="453654" y="4521513"/>
              <a:ext cx="300557" cy="283270"/>
              <a:chOff x="453654" y="4521513"/>
              <a:chExt cx="300557" cy="283270"/>
            </a:xfrm>
          </p:grpSpPr>
          <p:sp>
            <p:nvSpPr>
              <p:cNvPr id="10979" name="Google Shape;10979;p23"/>
              <p:cNvSpPr/>
              <p:nvPr/>
            </p:nvSpPr>
            <p:spPr>
              <a:xfrm flipH="1">
                <a:off x="453654" y="4521513"/>
                <a:ext cx="300556" cy="283270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753" extrusionOk="0">
                    <a:moveTo>
                      <a:pt x="450" y="1910"/>
                    </a:moveTo>
                    <a:cubicBezTo>
                      <a:pt x="0" y="955"/>
                      <a:pt x="955" y="1"/>
                      <a:pt x="1910" y="338"/>
                    </a:cubicBezTo>
                    <a:cubicBezTo>
                      <a:pt x="2921" y="731"/>
                      <a:pt x="2921" y="2079"/>
                      <a:pt x="1966" y="2528"/>
                    </a:cubicBezTo>
                    <a:cubicBezTo>
                      <a:pt x="1404" y="2753"/>
                      <a:pt x="730" y="2528"/>
                      <a:pt x="450" y="19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0" name="Google Shape;10980;p23"/>
              <p:cNvSpPr/>
              <p:nvPr/>
            </p:nvSpPr>
            <p:spPr>
              <a:xfrm flipH="1">
                <a:off x="453654" y="4544665"/>
                <a:ext cx="242832" cy="225443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191" extrusionOk="0">
                    <a:moveTo>
                      <a:pt x="169" y="1573"/>
                    </a:moveTo>
                    <a:cubicBezTo>
                      <a:pt x="1" y="1124"/>
                      <a:pt x="226" y="618"/>
                      <a:pt x="619" y="450"/>
                    </a:cubicBezTo>
                    <a:cubicBezTo>
                      <a:pt x="1630" y="0"/>
                      <a:pt x="2360" y="1517"/>
                      <a:pt x="1349" y="2022"/>
                    </a:cubicBezTo>
                    <a:cubicBezTo>
                      <a:pt x="900" y="2191"/>
                      <a:pt x="394" y="2022"/>
                      <a:pt x="169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1" name="Google Shape;10981;p23"/>
              <p:cNvSpPr/>
              <p:nvPr/>
            </p:nvSpPr>
            <p:spPr>
              <a:xfrm flipH="1">
                <a:off x="523005" y="4590865"/>
                <a:ext cx="167616" cy="179243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742" extrusionOk="0">
                    <a:moveTo>
                      <a:pt x="112" y="1124"/>
                    </a:moveTo>
                    <a:cubicBezTo>
                      <a:pt x="0" y="843"/>
                      <a:pt x="56" y="562"/>
                      <a:pt x="225" y="281"/>
                    </a:cubicBezTo>
                    <a:cubicBezTo>
                      <a:pt x="281" y="225"/>
                      <a:pt x="337" y="169"/>
                      <a:pt x="449" y="169"/>
                    </a:cubicBezTo>
                    <a:cubicBezTo>
                      <a:pt x="843" y="1"/>
                      <a:pt x="1348" y="169"/>
                      <a:pt x="1517" y="562"/>
                    </a:cubicBezTo>
                    <a:cubicBezTo>
                      <a:pt x="1629" y="843"/>
                      <a:pt x="1629" y="1124"/>
                      <a:pt x="1460" y="1405"/>
                    </a:cubicBezTo>
                    <a:cubicBezTo>
                      <a:pt x="1404" y="1461"/>
                      <a:pt x="1292" y="1517"/>
                      <a:pt x="1236" y="1573"/>
                    </a:cubicBezTo>
                    <a:cubicBezTo>
                      <a:pt x="786" y="1742"/>
                      <a:pt x="337" y="1517"/>
                      <a:pt x="112" y="1124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2" name="Google Shape;10982;p23"/>
              <p:cNvSpPr/>
              <p:nvPr/>
            </p:nvSpPr>
            <p:spPr>
              <a:xfrm flipH="1">
                <a:off x="546053" y="4619779"/>
                <a:ext cx="115757" cy="109892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68" extrusionOk="0">
                    <a:moveTo>
                      <a:pt x="563" y="1068"/>
                    </a:moveTo>
                    <a:cubicBezTo>
                      <a:pt x="226" y="1011"/>
                      <a:pt x="1" y="674"/>
                      <a:pt x="57" y="337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57"/>
                      <a:pt x="169" y="169"/>
                      <a:pt x="113" y="225"/>
                    </a:cubicBezTo>
                    <a:cubicBezTo>
                      <a:pt x="57" y="562"/>
                      <a:pt x="282" y="899"/>
                      <a:pt x="675" y="955"/>
                    </a:cubicBezTo>
                    <a:cubicBezTo>
                      <a:pt x="843" y="955"/>
                      <a:pt x="1012" y="899"/>
                      <a:pt x="1124" y="787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3" name="Google Shape;10983;p23"/>
            <p:cNvGrpSpPr/>
            <p:nvPr/>
          </p:nvGrpSpPr>
          <p:grpSpPr>
            <a:xfrm>
              <a:off x="707910" y="4608254"/>
              <a:ext cx="208157" cy="236967"/>
              <a:chOff x="707910" y="4608254"/>
              <a:chExt cx="208157" cy="236967"/>
            </a:xfrm>
          </p:grpSpPr>
          <p:sp>
            <p:nvSpPr>
              <p:cNvPr id="10984" name="Google Shape;10984;p23"/>
              <p:cNvSpPr/>
              <p:nvPr/>
            </p:nvSpPr>
            <p:spPr>
              <a:xfrm flipH="1">
                <a:off x="70791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5" name="Google Shape;10985;p23"/>
              <p:cNvSpPr/>
              <p:nvPr/>
            </p:nvSpPr>
            <p:spPr>
              <a:xfrm flipH="1">
                <a:off x="748347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6" name="Google Shape;10986;p23"/>
              <p:cNvSpPr/>
              <p:nvPr/>
            </p:nvSpPr>
            <p:spPr>
              <a:xfrm flipH="1">
                <a:off x="742585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7" name="Google Shape;10987;p23"/>
              <p:cNvSpPr/>
              <p:nvPr/>
            </p:nvSpPr>
            <p:spPr>
              <a:xfrm flipH="1">
                <a:off x="777260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8" name="Google Shape;10988;p23"/>
            <p:cNvGrpSpPr/>
            <p:nvPr/>
          </p:nvGrpSpPr>
          <p:grpSpPr>
            <a:xfrm flipH="1">
              <a:off x="8524655" y="4475313"/>
              <a:ext cx="156092" cy="306422"/>
              <a:chOff x="474406" y="2974600"/>
              <a:chExt cx="106759" cy="209577"/>
            </a:xfrm>
          </p:grpSpPr>
          <p:sp>
            <p:nvSpPr>
              <p:cNvPr id="10989" name="Google Shape;10989;p23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978" extrusionOk="0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0" name="Google Shape;10990;p23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866" extrusionOk="0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1" name="Google Shape;10991;p23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405" extrusionOk="0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2" name="Google Shape;10992;p23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44" extrusionOk="0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3" name="Google Shape;10993;p23"/>
            <p:cNvGrpSpPr/>
            <p:nvPr/>
          </p:nvGrpSpPr>
          <p:grpSpPr>
            <a:xfrm flipH="1">
              <a:off x="3402513" y="4681212"/>
              <a:ext cx="356261" cy="81650"/>
              <a:chOff x="1962943" y="5517637"/>
              <a:chExt cx="356261" cy="81650"/>
            </a:xfrm>
          </p:grpSpPr>
          <p:sp>
            <p:nvSpPr>
              <p:cNvPr id="10994" name="Google Shape;10994;p23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5" name="Google Shape;10995;p23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6" name="Google Shape;10996;p23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7" name="Google Shape;10997;p23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8" name="Google Shape;10998;p23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9" name="Google Shape;10999;p23"/>
            <p:cNvGrpSpPr/>
            <p:nvPr/>
          </p:nvGrpSpPr>
          <p:grpSpPr>
            <a:xfrm flipH="1">
              <a:off x="4246467" y="4536578"/>
              <a:ext cx="252349" cy="252349"/>
              <a:chOff x="1647575" y="5358103"/>
              <a:chExt cx="252349" cy="252349"/>
            </a:xfrm>
          </p:grpSpPr>
          <p:sp>
            <p:nvSpPr>
              <p:cNvPr id="11000" name="Google Shape;11000;p23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1" name="Google Shape;11001;p23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2" name="Google Shape;11002;p23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3" name="Google Shape;11003;p23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1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2" name="Google Shape;11562;p25"/>
          <p:cNvGrpSpPr/>
          <p:nvPr/>
        </p:nvGrpSpPr>
        <p:grpSpPr>
          <a:xfrm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11563" name="Google Shape;11563;p25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25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25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25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25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25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25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25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25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25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25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25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25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25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25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25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25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25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25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25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25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25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25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25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25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25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25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25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25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25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25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25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25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25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25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25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25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25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25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25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25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25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25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25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25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25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25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25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25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25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25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25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25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25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25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25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25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25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25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25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25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25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25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25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25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25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25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25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25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25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25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25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25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25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25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25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25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25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25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25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25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25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25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25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25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25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25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25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25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25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25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25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25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25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25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25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25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25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25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25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25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25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25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25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25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25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25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25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25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25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25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25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25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25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25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25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25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25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25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25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25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25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25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25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25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25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25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25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25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25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25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25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25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25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25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25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25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25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25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25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25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25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25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25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25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25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25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25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25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25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25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25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25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25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25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25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25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25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25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25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25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25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25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25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25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25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25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25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25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25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25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25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25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25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25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25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25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25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25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25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25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25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25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25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25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25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25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25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25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25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25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25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25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25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25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25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25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25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25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25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25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25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25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25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25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25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25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25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25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25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25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25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25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25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25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25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25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25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25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25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25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25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25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25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25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25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25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25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25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25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25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25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25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25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25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25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25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25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25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25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25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25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25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25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25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25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25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25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25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25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25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25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25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25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25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25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25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25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11821;p25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25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25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25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25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25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25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25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25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25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25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25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25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25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25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25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25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25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25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25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25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25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25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25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25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25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25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25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25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25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25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11852;p25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11853;p25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25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25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25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25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25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25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25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25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25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25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25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25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25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25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25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25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25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25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25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25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25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11875;p25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11876;p25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25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25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9" name="Google Shape;11879;p25"/>
          <p:cNvGrpSpPr/>
          <p:nvPr/>
        </p:nvGrpSpPr>
        <p:grpSpPr>
          <a:xfrm>
            <a:off x="41785" y="56"/>
            <a:ext cx="9143721" cy="2251922"/>
            <a:chOff x="-347225" y="-1310325"/>
            <a:chExt cx="7672194" cy="1889514"/>
          </a:xfrm>
        </p:grpSpPr>
        <p:sp>
          <p:nvSpPr>
            <p:cNvPr id="11880" name="Google Shape;11880;p25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25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25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25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25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25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25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25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25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11889;p25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25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25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25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25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25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11895;p25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25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25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25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11899;p25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25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25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25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25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25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25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25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25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25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25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11910;p25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11911;p25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25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25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25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25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11916;p25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11917;p25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25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25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25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11921;p25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25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25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25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25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25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25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25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25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25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25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25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25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25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25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25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25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25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25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25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25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25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25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25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25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25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25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25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25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25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25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25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25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25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25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25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25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25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25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25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25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25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25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25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25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25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25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25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25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25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25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25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25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25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25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25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25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25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25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25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25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25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25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25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25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25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25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25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25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25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25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25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25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25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25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25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25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25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25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25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25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25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25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25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25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25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25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25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25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25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1" name="Google Shape;12011;p25"/>
          <p:cNvSpPr txBox="1">
            <a:spLocks noGrp="1"/>
          </p:cNvSpPr>
          <p:nvPr>
            <p:ph type="title"/>
          </p:nvPr>
        </p:nvSpPr>
        <p:spPr>
          <a:xfrm>
            <a:off x="867075" y="540236"/>
            <a:ext cx="3616500" cy="8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12" name="Google Shape;12012;p25"/>
          <p:cNvSpPr txBox="1">
            <a:spLocks noGrp="1"/>
          </p:cNvSpPr>
          <p:nvPr>
            <p:ph type="subTitle" idx="1"/>
          </p:nvPr>
        </p:nvSpPr>
        <p:spPr>
          <a:xfrm>
            <a:off x="867075" y="1427849"/>
            <a:ext cx="36165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13" name="Google Shape;12013;p25"/>
          <p:cNvSpPr txBox="1"/>
          <p:nvPr/>
        </p:nvSpPr>
        <p:spPr>
          <a:xfrm>
            <a:off x="865500" y="3739826"/>
            <a:ext cx="295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1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5" name="Google Shape;12015;p26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12016" name="Google Shape;12016;p26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26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26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26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26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26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26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26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26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26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26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26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26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26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26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26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26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26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26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26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26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26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26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26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26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26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26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26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26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26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26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26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26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26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26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26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26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26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26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26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26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26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26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26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26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26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26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26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26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26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26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26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26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26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26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26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26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26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26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26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26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26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26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26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26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26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26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26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26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26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26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26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26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26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26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26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26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26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26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26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26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26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26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26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26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26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26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26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26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26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26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26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26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26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26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26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26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26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26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26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26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26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26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26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26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26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26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26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26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26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26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26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26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26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26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26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26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26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26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26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26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26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26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26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26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26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26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26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26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26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26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26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26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26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26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26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26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26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26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26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26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26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26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26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26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26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26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26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26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26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26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26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26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26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26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26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26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26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26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26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26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26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26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26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26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26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26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26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26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26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26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26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26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26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26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26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26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26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26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26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26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26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26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26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26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26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26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26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26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26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26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26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26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26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26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26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26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26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26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26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26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26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26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26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26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26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26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26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26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26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26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26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26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26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26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26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26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26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26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26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26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26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26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26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26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26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26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26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26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26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26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26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26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26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26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26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26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26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26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26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26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26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26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26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26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26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26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26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26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26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26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26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26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26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26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26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26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26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26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26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26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26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26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26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26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26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26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26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26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26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26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26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26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26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26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26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26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26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26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26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26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26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26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26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26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26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26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26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26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26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26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26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26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26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26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26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26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26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26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26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26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26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26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26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26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26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26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26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26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26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26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26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26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26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26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26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2" name="Google Shape;12332;p26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12333" name="Google Shape;12333;p26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26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26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26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26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26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26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26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26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26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26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26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26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26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26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26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26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26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26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26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26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26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26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26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26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26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26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26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26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26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26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26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26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26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26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26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26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26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26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26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26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26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26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26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26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26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26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26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26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26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26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26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26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26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26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26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26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26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26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26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26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26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26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26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26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26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26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26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26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26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26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26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26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26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26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26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26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26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26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26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26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26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26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26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26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26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26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26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26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26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26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26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26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26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26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26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26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26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26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26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26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26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26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26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26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26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26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26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26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26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26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26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26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26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26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26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26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26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26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26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26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26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26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26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26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26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26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26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26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26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26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4" name="Google Shape;12464;p26"/>
          <p:cNvGrpSpPr/>
          <p:nvPr/>
        </p:nvGrpSpPr>
        <p:grpSpPr>
          <a:xfrm>
            <a:off x="-440153" y="-571784"/>
            <a:ext cx="10599540" cy="5527826"/>
            <a:chOff x="-440153" y="-571784"/>
            <a:chExt cx="10599540" cy="5527826"/>
          </a:xfrm>
        </p:grpSpPr>
        <p:grpSp>
          <p:nvGrpSpPr>
            <p:cNvPr id="12465" name="Google Shape;12465;p26"/>
            <p:cNvGrpSpPr/>
            <p:nvPr/>
          </p:nvGrpSpPr>
          <p:grpSpPr>
            <a:xfrm rot="8407602" flipH="1">
              <a:off x="7045886" y="12132"/>
              <a:ext cx="2672379" cy="2345482"/>
              <a:chOff x="7103607" y="158760"/>
              <a:chExt cx="2741185" cy="2405871"/>
            </a:xfrm>
          </p:grpSpPr>
          <p:sp>
            <p:nvSpPr>
              <p:cNvPr id="12466" name="Google Shape;12466;p26"/>
              <p:cNvSpPr/>
              <p:nvPr/>
            </p:nvSpPr>
            <p:spPr>
              <a:xfrm rot="923072" flipH="1">
                <a:off x="8757029" y="1390196"/>
                <a:ext cx="963666" cy="1065701"/>
              </a:xfrm>
              <a:custGeom>
                <a:avLst/>
                <a:gdLst/>
                <a:ahLst/>
                <a:cxnLst/>
                <a:rect l="l" t="t" r="r" b="b"/>
                <a:pathLst>
                  <a:path w="14450" h="15980" extrusionOk="0">
                    <a:moveTo>
                      <a:pt x="14450" y="4114"/>
                    </a:moveTo>
                    <a:lnTo>
                      <a:pt x="9238" y="1"/>
                    </a:lnTo>
                    <a:lnTo>
                      <a:pt x="0" y="11888"/>
                    </a:lnTo>
                    <a:lnTo>
                      <a:pt x="5190" y="159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26"/>
              <p:cNvSpPr/>
              <p:nvPr/>
            </p:nvSpPr>
            <p:spPr>
              <a:xfrm rot="923072" flipH="1">
                <a:off x="8758525" y="1432433"/>
                <a:ext cx="906246" cy="1016884"/>
              </a:xfrm>
              <a:custGeom>
                <a:avLst/>
                <a:gdLst/>
                <a:ahLst/>
                <a:cxnLst/>
                <a:rect l="l" t="t" r="r" b="b"/>
                <a:pathLst>
                  <a:path w="13589" h="15248" extrusionOk="0">
                    <a:moveTo>
                      <a:pt x="1" y="11759"/>
                    </a:moveTo>
                    <a:lnTo>
                      <a:pt x="4437" y="15247"/>
                    </a:lnTo>
                    <a:lnTo>
                      <a:pt x="13589" y="3511"/>
                    </a:lnTo>
                    <a:lnTo>
                      <a:pt x="91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26"/>
              <p:cNvSpPr/>
              <p:nvPr/>
            </p:nvSpPr>
            <p:spPr>
              <a:xfrm rot="923072" flipH="1">
                <a:off x="8811828" y="1439434"/>
                <a:ext cx="855962" cy="976670"/>
              </a:xfrm>
              <a:custGeom>
                <a:avLst/>
                <a:gdLst/>
                <a:ahLst/>
                <a:cxnLst/>
                <a:rect l="l" t="t" r="r" b="b"/>
                <a:pathLst>
                  <a:path w="12835" h="14645" extrusionOk="0">
                    <a:moveTo>
                      <a:pt x="12835" y="2930"/>
                    </a:moveTo>
                    <a:lnTo>
                      <a:pt x="9131" y="1"/>
                    </a:lnTo>
                    <a:lnTo>
                      <a:pt x="0" y="11716"/>
                    </a:lnTo>
                    <a:lnTo>
                      <a:pt x="3726" y="14644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26"/>
              <p:cNvSpPr/>
              <p:nvPr/>
            </p:nvSpPr>
            <p:spPr>
              <a:xfrm rot="3331772" flipH="1">
                <a:off x="8263789" y="876268"/>
                <a:ext cx="818680" cy="652023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9777" extrusionOk="0">
                    <a:moveTo>
                      <a:pt x="9820" y="9777"/>
                    </a:moveTo>
                    <a:lnTo>
                      <a:pt x="12275" y="5362"/>
                    </a:lnTo>
                    <a:lnTo>
                      <a:pt x="2456" y="0"/>
                    </a:lnTo>
                    <a:lnTo>
                      <a:pt x="1" y="4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26"/>
              <p:cNvSpPr/>
              <p:nvPr/>
            </p:nvSpPr>
            <p:spPr>
              <a:xfrm rot="3331772" flipH="1">
                <a:off x="8215349" y="830790"/>
                <a:ext cx="789870" cy="613276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9196" extrusionOk="0">
                    <a:moveTo>
                      <a:pt x="11844" y="5534"/>
                    </a:moveTo>
                    <a:lnTo>
                      <a:pt x="2132" y="0"/>
                    </a:lnTo>
                    <a:lnTo>
                      <a:pt x="0" y="3661"/>
                    </a:lnTo>
                    <a:lnTo>
                      <a:pt x="9712" y="9195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26"/>
              <p:cNvSpPr/>
              <p:nvPr/>
            </p:nvSpPr>
            <p:spPr>
              <a:xfrm rot="3331772" flipH="1">
                <a:off x="7454277" y="326969"/>
                <a:ext cx="647755" cy="455289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6827" extrusionOk="0">
                    <a:moveTo>
                      <a:pt x="0" y="4005"/>
                    </a:moveTo>
                    <a:lnTo>
                      <a:pt x="2369" y="0"/>
                    </a:lnTo>
                    <a:lnTo>
                      <a:pt x="7408" y="3532"/>
                    </a:lnTo>
                    <a:lnTo>
                      <a:pt x="9712" y="6374"/>
                    </a:lnTo>
                    <a:lnTo>
                      <a:pt x="9002" y="6826"/>
                    </a:lnTo>
                    <a:lnTo>
                      <a:pt x="6698" y="4005"/>
                    </a:lnTo>
                    <a:lnTo>
                      <a:pt x="3381" y="2046"/>
                    </a:lnTo>
                    <a:lnTo>
                      <a:pt x="1788" y="47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26"/>
              <p:cNvSpPr/>
              <p:nvPr/>
            </p:nvSpPr>
            <p:spPr>
              <a:xfrm rot="3331772" flipH="1">
                <a:off x="7331536" y="611852"/>
                <a:ext cx="619012" cy="488367"/>
              </a:xfrm>
              <a:custGeom>
                <a:avLst/>
                <a:gdLst/>
                <a:ahLst/>
                <a:cxnLst/>
                <a:rect l="l" t="t" r="r" b="b"/>
                <a:pathLst>
                  <a:path w="9282" h="7323" extrusionOk="0">
                    <a:moveTo>
                      <a:pt x="2347" y="0"/>
                    </a:moveTo>
                    <a:lnTo>
                      <a:pt x="0" y="4006"/>
                    </a:lnTo>
                    <a:lnTo>
                      <a:pt x="5556" y="6698"/>
                    </a:lnTo>
                    <a:lnTo>
                      <a:pt x="9152" y="7322"/>
                    </a:lnTo>
                    <a:lnTo>
                      <a:pt x="9281" y="6396"/>
                    </a:lnTo>
                    <a:lnTo>
                      <a:pt x="5621" y="5858"/>
                    </a:lnTo>
                    <a:lnTo>
                      <a:pt x="2304" y="3898"/>
                    </a:lnTo>
                    <a:lnTo>
                      <a:pt x="3898" y="11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26"/>
              <p:cNvSpPr/>
              <p:nvPr/>
            </p:nvSpPr>
            <p:spPr>
              <a:xfrm rot="3331772" flipH="1">
                <a:off x="7460178" y="331564"/>
                <a:ext cx="623346" cy="425145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6375" extrusionOk="0">
                    <a:moveTo>
                      <a:pt x="2305" y="0"/>
                    </a:moveTo>
                    <a:lnTo>
                      <a:pt x="7042" y="3317"/>
                    </a:lnTo>
                    <a:lnTo>
                      <a:pt x="9346" y="6159"/>
                    </a:lnTo>
                    <a:lnTo>
                      <a:pt x="9002" y="6375"/>
                    </a:lnTo>
                    <a:lnTo>
                      <a:pt x="6676" y="3963"/>
                    </a:lnTo>
                    <a:lnTo>
                      <a:pt x="3360" y="2025"/>
                    </a:lnTo>
                    <a:lnTo>
                      <a:pt x="3338" y="2025"/>
                    </a:lnTo>
                    <a:lnTo>
                      <a:pt x="3015" y="1831"/>
                    </a:lnTo>
                    <a:lnTo>
                      <a:pt x="1422" y="4566"/>
                    </a:lnTo>
                    <a:lnTo>
                      <a:pt x="1" y="394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26"/>
              <p:cNvSpPr/>
              <p:nvPr/>
            </p:nvSpPr>
            <p:spPr>
              <a:xfrm rot="3331772" flipH="1">
                <a:off x="7335639" y="617739"/>
                <a:ext cx="588868" cy="472562"/>
              </a:xfrm>
              <a:custGeom>
                <a:avLst/>
                <a:gdLst/>
                <a:ahLst/>
                <a:cxnLst/>
                <a:rect l="l" t="t" r="r" b="b"/>
                <a:pathLst>
                  <a:path w="8830" h="7086" extrusionOk="0">
                    <a:moveTo>
                      <a:pt x="1" y="3941"/>
                    </a:moveTo>
                    <a:lnTo>
                      <a:pt x="5212" y="6461"/>
                    </a:lnTo>
                    <a:lnTo>
                      <a:pt x="8808" y="7085"/>
                    </a:lnTo>
                    <a:lnTo>
                      <a:pt x="8830" y="6676"/>
                    </a:lnTo>
                    <a:lnTo>
                      <a:pt x="5600" y="5793"/>
                    </a:lnTo>
                    <a:lnTo>
                      <a:pt x="5277" y="5621"/>
                    </a:lnTo>
                    <a:lnTo>
                      <a:pt x="5277" y="5621"/>
                    </a:lnTo>
                    <a:lnTo>
                      <a:pt x="1960" y="3661"/>
                    </a:lnTo>
                    <a:lnTo>
                      <a:pt x="3554" y="926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26"/>
              <p:cNvSpPr/>
              <p:nvPr/>
            </p:nvSpPr>
            <p:spPr>
              <a:xfrm rot="3331772" flipH="1">
                <a:off x="7910830" y="771890"/>
                <a:ext cx="324644" cy="27002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049" extrusionOk="0">
                    <a:moveTo>
                      <a:pt x="3769" y="4049"/>
                    </a:moveTo>
                    <a:lnTo>
                      <a:pt x="4867" y="2175"/>
                    </a:lnTo>
                    <a:lnTo>
                      <a:pt x="1099" y="0"/>
                    </a:lnTo>
                    <a:lnTo>
                      <a:pt x="0" y="18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26"/>
              <p:cNvSpPr/>
              <p:nvPr/>
            </p:nvSpPr>
            <p:spPr>
              <a:xfrm rot="3331772" flipH="1">
                <a:off x="8036047" y="837811"/>
                <a:ext cx="202536" cy="198201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972" extrusionOk="0">
                    <a:moveTo>
                      <a:pt x="3037" y="1120"/>
                    </a:moveTo>
                    <a:lnTo>
                      <a:pt x="1099" y="0"/>
                    </a:lnTo>
                    <a:lnTo>
                      <a:pt x="0" y="1895"/>
                    </a:lnTo>
                    <a:lnTo>
                      <a:pt x="1895" y="2972"/>
                    </a:lnTo>
                    <a:cubicBezTo>
                      <a:pt x="2520" y="2541"/>
                      <a:pt x="2929" y="1852"/>
                      <a:pt x="3037" y="1120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26"/>
              <p:cNvSpPr/>
              <p:nvPr/>
            </p:nvSpPr>
            <p:spPr>
              <a:xfrm rot="3331772" flipH="1">
                <a:off x="7767321" y="694060"/>
                <a:ext cx="284431" cy="291566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372" extrusionOk="0">
                    <a:moveTo>
                      <a:pt x="3942" y="1637"/>
                    </a:moveTo>
                    <a:cubicBezTo>
                      <a:pt x="3446" y="151"/>
                      <a:pt x="1401" y="0"/>
                      <a:pt x="690" y="1400"/>
                    </a:cubicBezTo>
                    <a:cubicBezTo>
                      <a:pt x="1" y="2800"/>
                      <a:pt x="1336" y="4372"/>
                      <a:pt x="2843" y="3876"/>
                    </a:cubicBezTo>
                    <a:cubicBezTo>
                      <a:pt x="3748" y="3553"/>
                      <a:pt x="4265" y="2563"/>
                      <a:pt x="3942" y="16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26"/>
              <p:cNvSpPr/>
              <p:nvPr/>
            </p:nvSpPr>
            <p:spPr>
              <a:xfrm rot="3331772" flipH="1">
                <a:off x="7749472" y="687662"/>
                <a:ext cx="277295" cy="290166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4351" extrusionOk="0">
                    <a:moveTo>
                      <a:pt x="3640" y="1422"/>
                    </a:moveTo>
                    <a:cubicBezTo>
                      <a:pt x="3511" y="1056"/>
                      <a:pt x="3274" y="754"/>
                      <a:pt x="2973" y="539"/>
                    </a:cubicBezTo>
                    <a:cubicBezTo>
                      <a:pt x="2154" y="1"/>
                      <a:pt x="1056" y="237"/>
                      <a:pt x="518" y="1056"/>
                    </a:cubicBezTo>
                    <a:cubicBezTo>
                      <a:pt x="1" y="1874"/>
                      <a:pt x="216" y="2972"/>
                      <a:pt x="1035" y="3489"/>
                    </a:cubicBezTo>
                    <a:cubicBezTo>
                      <a:pt x="2434" y="4351"/>
                      <a:pt x="4157" y="2994"/>
                      <a:pt x="3640" y="14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26"/>
              <p:cNvSpPr/>
              <p:nvPr/>
            </p:nvSpPr>
            <p:spPr>
              <a:xfrm rot="3331772" flipH="1">
                <a:off x="8774554" y="1149893"/>
                <a:ext cx="527114" cy="528581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7926" extrusionOk="0">
                    <a:moveTo>
                      <a:pt x="3166" y="453"/>
                    </a:moveTo>
                    <a:cubicBezTo>
                      <a:pt x="5104" y="1"/>
                      <a:pt x="7042" y="1228"/>
                      <a:pt x="7472" y="3167"/>
                    </a:cubicBezTo>
                    <a:cubicBezTo>
                      <a:pt x="7903" y="5105"/>
                      <a:pt x="6697" y="7043"/>
                      <a:pt x="4759" y="7473"/>
                    </a:cubicBezTo>
                    <a:cubicBezTo>
                      <a:pt x="2800" y="7926"/>
                      <a:pt x="883" y="6698"/>
                      <a:pt x="452" y="4760"/>
                    </a:cubicBezTo>
                    <a:cubicBezTo>
                      <a:pt x="0" y="2822"/>
                      <a:pt x="1228" y="884"/>
                      <a:pt x="3166" y="4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26"/>
              <p:cNvSpPr/>
              <p:nvPr/>
            </p:nvSpPr>
            <p:spPr>
              <a:xfrm rot="3331772" flipH="1">
                <a:off x="8770383" y="1172151"/>
                <a:ext cx="499838" cy="475429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7129" extrusionOk="0">
                    <a:moveTo>
                      <a:pt x="6224" y="969"/>
                    </a:moveTo>
                    <a:cubicBezTo>
                      <a:pt x="6633" y="1422"/>
                      <a:pt x="6913" y="1982"/>
                      <a:pt x="7063" y="2585"/>
                    </a:cubicBezTo>
                    <a:cubicBezTo>
                      <a:pt x="7494" y="4523"/>
                      <a:pt x="6267" y="6461"/>
                      <a:pt x="4329" y="6891"/>
                    </a:cubicBezTo>
                    <a:cubicBezTo>
                      <a:pt x="3252" y="7128"/>
                      <a:pt x="2132" y="6870"/>
                      <a:pt x="1271" y="6181"/>
                    </a:cubicBezTo>
                    <a:cubicBezTo>
                      <a:pt x="862" y="5707"/>
                      <a:pt x="560" y="5147"/>
                      <a:pt x="431" y="4566"/>
                    </a:cubicBezTo>
                    <a:cubicBezTo>
                      <a:pt x="0" y="2606"/>
                      <a:pt x="1206" y="690"/>
                      <a:pt x="3144" y="259"/>
                    </a:cubicBezTo>
                    <a:cubicBezTo>
                      <a:pt x="4221" y="0"/>
                      <a:pt x="5362" y="280"/>
                      <a:pt x="6224" y="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26"/>
              <p:cNvSpPr/>
              <p:nvPr/>
            </p:nvSpPr>
            <p:spPr>
              <a:xfrm rot="3331772" flipH="1">
                <a:off x="8856178" y="1246629"/>
                <a:ext cx="304504" cy="304504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566" extrusionOk="0">
                    <a:moveTo>
                      <a:pt x="1831" y="259"/>
                    </a:moveTo>
                    <a:cubicBezTo>
                      <a:pt x="2951" y="1"/>
                      <a:pt x="4070" y="690"/>
                      <a:pt x="4329" y="1831"/>
                    </a:cubicBezTo>
                    <a:cubicBezTo>
                      <a:pt x="4566" y="2951"/>
                      <a:pt x="3877" y="4049"/>
                      <a:pt x="2735" y="4307"/>
                    </a:cubicBezTo>
                    <a:cubicBezTo>
                      <a:pt x="1615" y="4566"/>
                      <a:pt x="517" y="3855"/>
                      <a:pt x="259" y="2735"/>
                    </a:cubicBezTo>
                    <a:cubicBezTo>
                      <a:pt x="0" y="1616"/>
                      <a:pt x="711" y="496"/>
                      <a:pt x="1831" y="2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26"/>
              <p:cNvSpPr/>
              <p:nvPr/>
            </p:nvSpPr>
            <p:spPr>
              <a:xfrm rot="3331772" flipH="1">
                <a:off x="8885173" y="1261957"/>
                <a:ext cx="305905" cy="304504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4566" extrusionOk="0">
                    <a:moveTo>
                      <a:pt x="1831" y="259"/>
                    </a:moveTo>
                    <a:cubicBezTo>
                      <a:pt x="2950" y="1"/>
                      <a:pt x="4070" y="711"/>
                      <a:pt x="4329" y="1831"/>
                    </a:cubicBezTo>
                    <a:cubicBezTo>
                      <a:pt x="4587" y="2951"/>
                      <a:pt x="3876" y="4071"/>
                      <a:pt x="2757" y="4308"/>
                    </a:cubicBezTo>
                    <a:cubicBezTo>
                      <a:pt x="1637" y="4566"/>
                      <a:pt x="517" y="3855"/>
                      <a:pt x="259" y="2736"/>
                    </a:cubicBezTo>
                    <a:cubicBezTo>
                      <a:pt x="0" y="1616"/>
                      <a:pt x="711" y="496"/>
                      <a:pt x="1831" y="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26"/>
              <p:cNvSpPr/>
              <p:nvPr/>
            </p:nvSpPr>
            <p:spPr>
              <a:xfrm rot="3331772" flipH="1">
                <a:off x="8883748" y="1274666"/>
                <a:ext cx="271426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942" extrusionOk="0">
                    <a:moveTo>
                      <a:pt x="3122" y="216"/>
                    </a:moveTo>
                    <a:cubicBezTo>
                      <a:pt x="3467" y="496"/>
                      <a:pt x="3725" y="905"/>
                      <a:pt x="3812" y="1357"/>
                    </a:cubicBezTo>
                    <a:cubicBezTo>
                      <a:pt x="4070" y="2477"/>
                      <a:pt x="3359" y="3597"/>
                      <a:pt x="2240" y="3834"/>
                    </a:cubicBezTo>
                    <a:cubicBezTo>
                      <a:pt x="1809" y="3941"/>
                      <a:pt x="1357" y="3898"/>
                      <a:pt x="948" y="3704"/>
                    </a:cubicBezTo>
                    <a:cubicBezTo>
                      <a:pt x="581" y="3403"/>
                      <a:pt x="345" y="3015"/>
                      <a:pt x="237" y="2563"/>
                    </a:cubicBezTo>
                    <a:cubicBezTo>
                      <a:pt x="0" y="1443"/>
                      <a:pt x="689" y="345"/>
                      <a:pt x="1809" y="87"/>
                    </a:cubicBezTo>
                    <a:cubicBezTo>
                      <a:pt x="2240" y="0"/>
                      <a:pt x="2713" y="43"/>
                      <a:pt x="3122" y="216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26"/>
              <p:cNvSpPr/>
              <p:nvPr/>
            </p:nvSpPr>
            <p:spPr>
              <a:xfrm rot="3331772" flipH="1">
                <a:off x="8907416" y="1287899"/>
                <a:ext cx="251353" cy="245617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683" extrusionOk="0">
                    <a:moveTo>
                      <a:pt x="754" y="3510"/>
                    </a:moveTo>
                    <a:cubicBezTo>
                      <a:pt x="496" y="3252"/>
                      <a:pt x="324" y="2929"/>
                      <a:pt x="259" y="2563"/>
                    </a:cubicBezTo>
                    <a:cubicBezTo>
                      <a:pt x="0" y="1443"/>
                      <a:pt x="711" y="345"/>
                      <a:pt x="1831" y="87"/>
                    </a:cubicBezTo>
                    <a:cubicBezTo>
                      <a:pt x="2240" y="0"/>
                      <a:pt x="2649" y="22"/>
                      <a:pt x="3037" y="173"/>
                    </a:cubicBezTo>
                    <a:cubicBezTo>
                      <a:pt x="3274" y="453"/>
                      <a:pt x="3446" y="776"/>
                      <a:pt x="3511" y="1120"/>
                    </a:cubicBezTo>
                    <a:cubicBezTo>
                      <a:pt x="3769" y="2240"/>
                      <a:pt x="3058" y="3338"/>
                      <a:pt x="1939" y="3597"/>
                    </a:cubicBezTo>
                    <a:cubicBezTo>
                      <a:pt x="1551" y="3683"/>
                      <a:pt x="1120" y="3640"/>
                      <a:pt x="754" y="351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26"/>
              <p:cNvSpPr/>
              <p:nvPr/>
            </p:nvSpPr>
            <p:spPr>
              <a:xfrm rot="3331772" flipH="1">
                <a:off x="8069427" y="802729"/>
                <a:ext cx="406539" cy="406472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6095" extrusionOk="0">
                    <a:moveTo>
                      <a:pt x="2219" y="453"/>
                    </a:moveTo>
                    <a:cubicBezTo>
                      <a:pt x="3662" y="0"/>
                      <a:pt x="5191" y="797"/>
                      <a:pt x="5643" y="2219"/>
                    </a:cubicBezTo>
                    <a:cubicBezTo>
                      <a:pt x="6095" y="3661"/>
                      <a:pt x="5320" y="5190"/>
                      <a:pt x="3877" y="5642"/>
                    </a:cubicBezTo>
                    <a:cubicBezTo>
                      <a:pt x="2434" y="6095"/>
                      <a:pt x="905" y="5319"/>
                      <a:pt x="453" y="3877"/>
                    </a:cubicBezTo>
                    <a:cubicBezTo>
                      <a:pt x="1" y="2434"/>
                      <a:pt x="776" y="905"/>
                      <a:pt x="2219" y="4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6" name="Google Shape;12486;p26"/>
              <p:cNvSpPr/>
              <p:nvPr/>
            </p:nvSpPr>
            <p:spPr>
              <a:xfrm rot="3331772" flipH="1">
                <a:off x="8067008" y="820259"/>
                <a:ext cx="384998" cy="363391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449" extrusionOk="0">
                    <a:moveTo>
                      <a:pt x="4588" y="604"/>
                    </a:moveTo>
                    <a:cubicBezTo>
                      <a:pt x="4932" y="927"/>
                      <a:pt x="5191" y="1336"/>
                      <a:pt x="5320" y="1767"/>
                    </a:cubicBezTo>
                    <a:cubicBezTo>
                      <a:pt x="5772" y="3209"/>
                      <a:pt x="4997" y="4738"/>
                      <a:pt x="3554" y="5190"/>
                    </a:cubicBezTo>
                    <a:cubicBezTo>
                      <a:pt x="2757" y="5449"/>
                      <a:pt x="1874" y="5320"/>
                      <a:pt x="1185" y="4846"/>
                    </a:cubicBezTo>
                    <a:cubicBezTo>
                      <a:pt x="841" y="4523"/>
                      <a:pt x="582" y="4114"/>
                      <a:pt x="453" y="3683"/>
                    </a:cubicBezTo>
                    <a:cubicBezTo>
                      <a:pt x="1" y="2240"/>
                      <a:pt x="798" y="711"/>
                      <a:pt x="2219" y="259"/>
                    </a:cubicBezTo>
                    <a:cubicBezTo>
                      <a:pt x="3016" y="1"/>
                      <a:pt x="3899" y="130"/>
                      <a:pt x="4588" y="6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7" name="Google Shape;12487;p26"/>
              <p:cNvSpPr/>
              <p:nvPr/>
            </p:nvSpPr>
            <p:spPr>
              <a:xfrm rot="3331772" flipH="1">
                <a:off x="8133193" y="873591"/>
                <a:ext cx="235614" cy="23701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554" extrusionOk="0">
                    <a:moveTo>
                      <a:pt x="1292" y="281"/>
                    </a:moveTo>
                    <a:cubicBezTo>
                      <a:pt x="2111" y="1"/>
                      <a:pt x="2994" y="475"/>
                      <a:pt x="3274" y="1293"/>
                    </a:cubicBezTo>
                    <a:cubicBezTo>
                      <a:pt x="3532" y="2133"/>
                      <a:pt x="3080" y="3016"/>
                      <a:pt x="2240" y="3274"/>
                    </a:cubicBezTo>
                    <a:cubicBezTo>
                      <a:pt x="1400" y="3554"/>
                      <a:pt x="517" y="3080"/>
                      <a:pt x="259" y="2262"/>
                    </a:cubicBezTo>
                    <a:cubicBezTo>
                      <a:pt x="0" y="1422"/>
                      <a:pt x="453" y="539"/>
                      <a:pt x="1292" y="2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8" name="Google Shape;12488;p26"/>
              <p:cNvSpPr/>
              <p:nvPr/>
            </p:nvSpPr>
            <p:spPr>
              <a:xfrm rot="3331772" flipH="1">
                <a:off x="8153582" y="888572"/>
                <a:ext cx="237014" cy="23561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3533" extrusionOk="0">
                    <a:moveTo>
                      <a:pt x="1292" y="259"/>
                    </a:moveTo>
                    <a:cubicBezTo>
                      <a:pt x="2132" y="1"/>
                      <a:pt x="3015" y="453"/>
                      <a:pt x="3274" y="1271"/>
                    </a:cubicBezTo>
                    <a:cubicBezTo>
                      <a:pt x="3553" y="2111"/>
                      <a:pt x="3080" y="2994"/>
                      <a:pt x="2261" y="3252"/>
                    </a:cubicBezTo>
                    <a:cubicBezTo>
                      <a:pt x="1422" y="3532"/>
                      <a:pt x="539" y="3058"/>
                      <a:pt x="280" y="2240"/>
                    </a:cubicBezTo>
                    <a:cubicBezTo>
                      <a:pt x="0" y="1400"/>
                      <a:pt x="474" y="517"/>
                      <a:pt x="1292" y="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9" name="Google Shape;12489;p26"/>
              <p:cNvSpPr/>
              <p:nvPr/>
            </p:nvSpPr>
            <p:spPr>
              <a:xfrm rot="3331772" flipH="1">
                <a:off x="8154453" y="898451"/>
                <a:ext cx="21120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15" extrusionOk="0">
                    <a:moveTo>
                      <a:pt x="2305" y="129"/>
                    </a:moveTo>
                    <a:cubicBezTo>
                      <a:pt x="2585" y="323"/>
                      <a:pt x="2779" y="603"/>
                      <a:pt x="2887" y="926"/>
                    </a:cubicBezTo>
                    <a:cubicBezTo>
                      <a:pt x="3166" y="1766"/>
                      <a:pt x="2693" y="2649"/>
                      <a:pt x="1874" y="2907"/>
                    </a:cubicBezTo>
                    <a:cubicBezTo>
                      <a:pt x="1551" y="3015"/>
                      <a:pt x="1185" y="3015"/>
                      <a:pt x="862" y="2907"/>
                    </a:cubicBezTo>
                    <a:cubicBezTo>
                      <a:pt x="582" y="2692"/>
                      <a:pt x="389" y="2412"/>
                      <a:pt x="281" y="2089"/>
                    </a:cubicBezTo>
                    <a:cubicBezTo>
                      <a:pt x="1" y="1249"/>
                      <a:pt x="475" y="366"/>
                      <a:pt x="1293" y="108"/>
                    </a:cubicBezTo>
                    <a:cubicBezTo>
                      <a:pt x="1616" y="0"/>
                      <a:pt x="1982" y="0"/>
                      <a:pt x="2305" y="129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0" name="Google Shape;12490;p26"/>
              <p:cNvSpPr/>
              <p:nvPr/>
            </p:nvSpPr>
            <p:spPr>
              <a:xfrm rot="3331772" flipH="1">
                <a:off x="8172654" y="908033"/>
                <a:ext cx="194000" cy="18959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43" extrusionOk="0">
                    <a:moveTo>
                      <a:pt x="712" y="2778"/>
                    </a:moveTo>
                    <a:cubicBezTo>
                      <a:pt x="496" y="2584"/>
                      <a:pt x="367" y="2347"/>
                      <a:pt x="281" y="2089"/>
                    </a:cubicBezTo>
                    <a:cubicBezTo>
                      <a:pt x="1" y="1249"/>
                      <a:pt x="475" y="366"/>
                      <a:pt x="1293" y="108"/>
                    </a:cubicBezTo>
                    <a:cubicBezTo>
                      <a:pt x="1594" y="22"/>
                      <a:pt x="1918" y="0"/>
                      <a:pt x="2219" y="86"/>
                    </a:cubicBezTo>
                    <a:cubicBezTo>
                      <a:pt x="2413" y="280"/>
                      <a:pt x="2564" y="517"/>
                      <a:pt x="2650" y="775"/>
                    </a:cubicBezTo>
                    <a:cubicBezTo>
                      <a:pt x="2908" y="1615"/>
                      <a:pt x="2456" y="2498"/>
                      <a:pt x="1616" y="2756"/>
                    </a:cubicBezTo>
                    <a:cubicBezTo>
                      <a:pt x="1315" y="2843"/>
                      <a:pt x="1013" y="2843"/>
                      <a:pt x="712" y="2756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1" name="Google Shape;12491;p26"/>
              <p:cNvSpPr/>
              <p:nvPr/>
            </p:nvSpPr>
            <p:spPr>
              <a:xfrm rot="3331772" flipH="1">
                <a:off x="7807881" y="746340"/>
                <a:ext cx="165257" cy="169525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542" extrusionOk="0">
                    <a:moveTo>
                      <a:pt x="2305" y="948"/>
                    </a:moveTo>
                    <a:cubicBezTo>
                      <a:pt x="2003" y="87"/>
                      <a:pt x="819" y="1"/>
                      <a:pt x="410" y="819"/>
                    </a:cubicBezTo>
                    <a:cubicBezTo>
                      <a:pt x="1" y="1638"/>
                      <a:pt x="776" y="2542"/>
                      <a:pt x="1659" y="2241"/>
                    </a:cubicBezTo>
                    <a:cubicBezTo>
                      <a:pt x="2197" y="2068"/>
                      <a:pt x="2477" y="1487"/>
                      <a:pt x="2305" y="948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2" name="Google Shape;12492;p26"/>
              <p:cNvSpPr/>
              <p:nvPr/>
            </p:nvSpPr>
            <p:spPr>
              <a:xfrm rot="3331772" flipH="1">
                <a:off x="7824901" y="752845"/>
                <a:ext cx="165190" cy="168057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520" extrusionOk="0">
                    <a:moveTo>
                      <a:pt x="2305" y="948"/>
                    </a:moveTo>
                    <a:cubicBezTo>
                      <a:pt x="2003" y="86"/>
                      <a:pt x="819" y="0"/>
                      <a:pt x="410" y="797"/>
                    </a:cubicBezTo>
                    <a:cubicBezTo>
                      <a:pt x="0" y="1615"/>
                      <a:pt x="776" y="2520"/>
                      <a:pt x="1659" y="2240"/>
                    </a:cubicBezTo>
                    <a:cubicBezTo>
                      <a:pt x="2175" y="2068"/>
                      <a:pt x="2477" y="1486"/>
                      <a:pt x="2305" y="9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3" name="Google Shape;12493;p26"/>
              <p:cNvSpPr/>
              <p:nvPr/>
            </p:nvSpPr>
            <p:spPr>
              <a:xfrm rot="3331772" flipH="1">
                <a:off x="7187503" y="401006"/>
                <a:ext cx="393601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159" extrusionOk="0">
                    <a:moveTo>
                      <a:pt x="4092" y="5276"/>
                    </a:moveTo>
                    <a:cubicBezTo>
                      <a:pt x="2068" y="6159"/>
                      <a:pt x="1" y="4178"/>
                      <a:pt x="798" y="2110"/>
                    </a:cubicBezTo>
                    <a:cubicBezTo>
                      <a:pt x="1573" y="65"/>
                      <a:pt x="4458" y="0"/>
                      <a:pt x="5363" y="2003"/>
                    </a:cubicBezTo>
                    <a:cubicBezTo>
                      <a:pt x="5901" y="3252"/>
                      <a:pt x="5341" y="4716"/>
                      <a:pt x="4092" y="52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4" name="Google Shape;12494;p26"/>
              <p:cNvSpPr/>
              <p:nvPr/>
            </p:nvSpPr>
            <p:spPr>
              <a:xfrm rot="3331772" flipH="1">
                <a:off x="7241965" y="454739"/>
                <a:ext cx="285831" cy="297302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458" extrusionOk="0">
                    <a:moveTo>
                      <a:pt x="2972" y="3812"/>
                    </a:moveTo>
                    <a:cubicBezTo>
                      <a:pt x="1530" y="4458"/>
                      <a:pt x="1" y="3015"/>
                      <a:pt x="582" y="1529"/>
                    </a:cubicBezTo>
                    <a:cubicBezTo>
                      <a:pt x="1163" y="43"/>
                      <a:pt x="3252" y="0"/>
                      <a:pt x="3898" y="1465"/>
                    </a:cubicBezTo>
                    <a:cubicBezTo>
                      <a:pt x="4286" y="2369"/>
                      <a:pt x="3877" y="3424"/>
                      <a:pt x="2972" y="38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5" name="Google Shape;12495;p26"/>
              <p:cNvSpPr/>
              <p:nvPr/>
            </p:nvSpPr>
            <p:spPr>
              <a:xfrm rot="3331772" flipH="1">
                <a:off x="7248660" y="451364"/>
                <a:ext cx="305971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265" extrusionOk="0">
                    <a:moveTo>
                      <a:pt x="3144" y="4006"/>
                    </a:moveTo>
                    <a:cubicBezTo>
                      <a:pt x="2584" y="4264"/>
                      <a:pt x="1938" y="4200"/>
                      <a:pt x="1422" y="3855"/>
                    </a:cubicBezTo>
                    <a:cubicBezTo>
                      <a:pt x="0" y="2305"/>
                      <a:pt x="1960" y="1"/>
                      <a:pt x="3726" y="1142"/>
                    </a:cubicBezTo>
                    <a:cubicBezTo>
                      <a:pt x="4587" y="2046"/>
                      <a:pt x="4286" y="3532"/>
                      <a:pt x="3144" y="402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6" name="Google Shape;12496;p26"/>
              <p:cNvSpPr/>
              <p:nvPr/>
            </p:nvSpPr>
            <p:spPr>
              <a:xfrm rot="3331772" flipH="1">
                <a:off x="7282561" y="501150"/>
                <a:ext cx="160922" cy="18393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758" extrusionOk="0">
                    <a:moveTo>
                      <a:pt x="2176" y="1271"/>
                    </a:moveTo>
                    <a:cubicBezTo>
                      <a:pt x="2046" y="2327"/>
                      <a:pt x="754" y="2757"/>
                      <a:pt x="1" y="2004"/>
                    </a:cubicBezTo>
                    <a:cubicBezTo>
                      <a:pt x="151" y="2090"/>
                      <a:pt x="324" y="2133"/>
                      <a:pt x="496" y="2154"/>
                    </a:cubicBezTo>
                    <a:cubicBezTo>
                      <a:pt x="1702" y="2327"/>
                      <a:pt x="2412" y="862"/>
                      <a:pt x="1573" y="1"/>
                    </a:cubicBezTo>
                    <a:cubicBezTo>
                      <a:pt x="2003" y="259"/>
                      <a:pt x="2240" y="755"/>
                      <a:pt x="2176" y="12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7" name="Google Shape;12497;p26"/>
            <p:cNvGrpSpPr/>
            <p:nvPr/>
          </p:nvGrpSpPr>
          <p:grpSpPr>
            <a:xfrm rot="10800000">
              <a:off x="-440153" y="2941522"/>
              <a:ext cx="1791396" cy="2014519"/>
              <a:chOff x="8443923" y="51594"/>
              <a:chExt cx="1454764" cy="1635959"/>
            </a:xfrm>
          </p:grpSpPr>
          <p:sp>
            <p:nvSpPr>
              <p:cNvPr id="12498" name="Google Shape;12498;p26"/>
              <p:cNvSpPr/>
              <p:nvPr/>
            </p:nvSpPr>
            <p:spPr>
              <a:xfrm>
                <a:off x="8585632" y="1067937"/>
                <a:ext cx="350762" cy="205682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360" extrusionOk="0">
                    <a:moveTo>
                      <a:pt x="1" y="1594"/>
                    </a:moveTo>
                    <a:lnTo>
                      <a:pt x="539" y="1"/>
                    </a:lnTo>
                    <a:lnTo>
                      <a:pt x="5729" y="1788"/>
                    </a:lnTo>
                    <a:lnTo>
                      <a:pt x="5191" y="33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9" name="Google Shape;12499;p26"/>
              <p:cNvSpPr/>
              <p:nvPr/>
            </p:nvSpPr>
            <p:spPr>
              <a:xfrm>
                <a:off x="8585632" y="1077181"/>
                <a:ext cx="346783" cy="196439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3209" extrusionOk="0">
                    <a:moveTo>
                      <a:pt x="1" y="1443"/>
                    </a:moveTo>
                    <a:lnTo>
                      <a:pt x="475" y="0"/>
                    </a:lnTo>
                    <a:lnTo>
                      <a:pt x="5664" y="1788"/>
                    </a:lnTo>
                    <a:lnTo>
                      <a:pt x="5169" y="32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0" name="Google Shape;12500;p26"/>
              <p:cNvSpPr/>
              <p:nvPr/>
            </p:nvSpPr>
            <p:spPr>
              <a:xfrm>
                <a:off x="8652907" y="867582"/>
                <a:ext cx="321685" cy="297995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4868" extrusionOk="0">
                    <a:moveTo>
                      <a:pt x="0" y="3467"/>
                    </a:moveTo>
                    <a:lnTo>
                      <a:pt x="1185" y="0"/>
                    </a:lnTo>
                    <a:lnTo>
                      <a:pt x="5255" y="1400"/>
                    </a:lnTo>
                    <a:lnTo>
                      <a:pt x="4070" y="48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1" name="Google Shape;12501;p26"/>
              <p:cNvSpPr/>
              <p:nvPr/>
            </p:nvSpPr>
            <p:spPr>
              <a:xfrm>
                <a:off x="8461213" y="1277969"/>
                <a:ext cx="145080" cy="391531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396" extrusionOk="0">
                    <a:moveTo>
                      <a:pt x="1960" y="6396"/>
                    </a:moveTo>
                    <a:lnTo>
                      <a:pt x="2369" y="1141"/>
                    </a:lnTo>
                    <a:lnTo>
                      <a:pt x="453" y="0"/>
                    </a:lnTo>
                    <a:lnTo>
                      <a:pt x="0" y="797"/>
                    </a:lnTo>
                    <a:lnTo>
                      <a:pt x="1443" y="628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2" name="Google Shape;12502;p26"/>
              <p:cNvSpPr/>
              <p:nvPr/>
            </p:nvSpPr>
            <p:spPr>
              <a:xfrm>
                <a:off x="8443923" y="1091700"/>
                <a:ext cx="207029" cy="28875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717" extrusionOk="0">
                    <a:moveTo>
                      <a:pt x="194" y="3619"/>
                    </a:moveTo>
                    <a:lnTo>
                      <a:pt x="2024" y="432"/>
                    </a:lnTo>
                    <a:cubicBezTo>
                      <a:pt x="2197" y="109"/>
                      <a:pt x="2627" y="1"/>
                      <a:pt x="2950" y="195"/>
                    </a:cubicBezTo>
                    <a:lnTo>
                      <a:pt x="2950" y="195"/>
                    </a:lnTo>
                    <a:cubicBezTo>
                      <a:pt x="3273" y="367"/>
                      <a:pt x="3381" y="776"/>
                      <a:pt x="3187" y="1121"/>
                    </a:cubicBezTo>
                    <a:lnTo>
                      <a:pt x="1378" y="4286"/>
                    </a:lnTo>
                    <a:cubicBezTo>
                      <a:pt x="1185" y="4609"/>
                      <a:pt x="775" y="4717"/>
                      <a:pt x="452" y="4545"/>
                    </a:cubicBezTo>
                    <a:lnTo>
                      <a:pt x="452" y="4545"/>
                    </a:lnTo>
                    <a:cubicBezTo>
                      <a:pt x="129" y="4351"/>
                      <a:pt x="0" y="3942"/>
                      <a:pt x="194" y="36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26"/>
              <p:cNvSpPr/>
              <p:nvPr/>
            </p:nvSpPr>
            <p:spPr>
              <a:xfrm>
                <a:off x="8528276" y="1136571"/>
                <a:ext cx="205682" cy="290037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4738" extrusionOk="0">
                    <a:moveTo>
                      <a:pt x="173" y="3618"/>
                    </a:moveTo>
                    <a:lnTo>
                      <a:pt x="2003" y="452"/>
                    </a:lnTo>
                    <a:cubicBezTo>
                      <a:pt x="2197" y="108"/>
                      <a:pt x="2606" y="0"/>
                      <a:pt x="2929" y="194"/>
                    </a:cubicBezTo>
                    <a:lnTo>
                      <a:pt x="2929" y="194"/>
                    </a:lnTo>
                    <a:cubicBezTo>
                      <a:pt x="3252" y="388"/>
                      <a:pt x="3360" y="797"/>
                      <a:pt x="3187" y="1120"/>
                    </a:cubicBezTo>
                    <a:lnTo>
                      <a:pt x="1357" y="4307"/>
                    </a:lnTo>
                    <a:cubicBezTo>
                      <a:pt x="1163" y="4630"/>
                      <a:pt x="754" y="4738"/>
                      <a:pt x="431" y="4544"/>
                    </a:cubicBezTo>
                    <a:lnTo>
                      <a:pt x="431" y="4544"/>
                    </a:lnTo>
                    <a:cubicBezTo>
                      <a:pt x="108" y="4372"/>
                      <a:pt x="0" y="3941"/>
                      <a:pt x="173" y="3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26"/>
              <p:cNvSpPr/>
              <p:nvPr/>
            </p:nvSpPr>
            <p:spPr>
              <a:xfrm>
                <a:off x="9069469" y="51594"/>
                <a:ext cx="829218" cy="676303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1048" extrusionOk="0">
                    <a:moveTo>
                      <a:pt x="0" y="9217"/>
                    </a:moveTo>
                    <a:lnTo>
                      <a:pt x="1249" y="11048"/>
                    </a:lnTo>
                    <a:lnTo>
                      <a:pt x="13545" y="2628"/>
                    </a:lnTo>
                    <a:lnTo>
                      <a:pt x="13545" y="151"/>
                    </a:lnTo>
                    <a:lnTo>
                      <a:pt x="13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26"/>
              <p:cNvSpPr/>
              <p:nvPr/>
            </p:nvSpPr>
            <p:spPr>
              <a:xfrm>
                <a:off x="8880929" y="599953"/>
                <a:ext cx="275590" cy="26634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4351" extrusionOk="0">
                    <a:moveTo>
                      <a:pt x="1" y="1982"/>
                    </a:moveTo>
                    <a:lnTo>
                      <a:pt x="2886" y="1"/>
                    </a:lnTo>
                    <a:lnTo>
                      <a:pt x="4501" y="2370"/>
                    </a:lnTo>
                    <a:lnTo>
                      <a:pt x="1616" y="43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26"/>
              <p:cNvSpPr/>
              <p:nvPr/>
            </p:nvSpPr>
            <p:spPr>
              <a:xfrm>
                <a:off x="8946857" y="692264"/>
                <a:ext cx="209661" cy="171402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800" extrusionOk="0">
                    <a:moveTo>
                      <a:pt x="2821" y="0"/>
                    </a:moveTo>
                    <a:lnTo>
                      <a:pt x="3424" y="862"/>
                    </a:lnTo>
                    <a:lnTo>
                      <a:pt x="603" y="2800"/>
                    </a:lnTo>
                    <a:lnTo>
                      <a:pt x="0" y="19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26"/>
              <p:cNvSpPr/>
              <p:nvPr/>
            </p:nvSpPr>
            <p:spPr>
              <a:xfrm>
                <a:off x="8973240" y="725198"/>
                <a:ext cx="183278" cy="135836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219" extrusionOk="0">
                    <a:moveTo>
                      <a:pt x="2778" y="1"/>
                    </a:moveTo>
                    <a:lnTo>
                      <a:pt x="2993" y="324"/>
                    </a:lnTo>
                    <a:lnTo>
                      <a:pt x="215" y="2219"/>
                    </a:lnTo>
                    <a:lnTo>
                      <a:pt x="0" y="19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26"/>
              <p:cNvSpPr/>
              <p:nvPr/>
            </p:nvSpPr>
            <p:spPr>
              <a:xfrm>
                <a:off x="8705612" y="867582"/>
                <a:ext cx="268979" cy="222823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3640" extrusionOk="0">
                    <a:moveTo>
                      <a:pt x="1" y="969"/>
                    </a:moveTo>
                    <a:lnTo>
                      <a:pt x="324" y="0"/>
                    </a:lnTo>
                    <a:lnTo>
                      <a:pt x="4394" y="1400"/>
                    </a:lnTo>
                    <a:lnTo>
                      <a:pt x="3704" y="3446"/>
                    </a:lnTo>
                    <a:cubicBezTo>
                      <a:pt x="2132" y="3640"/>
                      <a:pt x="625" y="2714"/>
                      <a:pt x="87" y="1249"/>
                    </a:cubicBezTo>
                    <a:cubicBezTo>
                      <a:pt x="44" y="1142"/>
                      <a:pt x="22" y="1056"/>
                      <a:pt x="1" y="969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26"/>
              <p:cNvSpPr/>
              <p:nvPr/>
            </p:nvSpPr>
            <p:spPr>
              <a:xfrm>
                <a:off x="8592243" y="1404066"/>
                <a:ext cx="313788" cy="283487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4631" extrusionOk="0">
                    <a:moveTo>
                      <a:pt x="1" y="4394"/>
                    </a:moveTo>
                    <a:lnTo>
                      <a:pt x="2908" y="1"/>
                    </a:lnTo>
                    <a:lnTo>
                      <a:pt x="5126" y="281"/>
                    </a:lnTo>
                    <a:lnTo>
                      <a:pt x="4997" y="1185"/>
                    </a:lnTo>
                    <a:lnTo>
                      <a:pt x="496" y="46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26"/>
              <p:cNvSpPr/>
              <p:nvPr/>
            </p:nvSpPr>
            <p:spPr>
              <a:xfrm>
                <a:off x="8840099" y="1193182"/>
                <a:ext cx="119981" cy="311156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5083" extrusionOk="0">
                    <a:moveTo>
                      <a:pt x="1400" y="4458"/>
                    </a:moveTo>
                    <a:lnTo>
                      <a:pt x="1917" y="819"/>
                    </a:lnTo>
                    <a:cubicBezTo>
                      <a:pt x="1960" y="453"/>
                      <a:pt x="1701" y="108"/>
                      <a:pt x="1335" y="65"/>
                    </a:cubicBezTo>
                    <a:lnTo>
                      <a:pt x="1335" y="65"/>
                    </a:lnTo>
                    <a:cubicBezTo>
                      <a:pt x="969" y="0"/>
                      <a:pt x="625" y="259"/>
                      <a:pt x="560" y="646"/>
                    </a:cubicBezTo>
                    <a:lnTo>
                      <a:pt x="43" y="4264"/>
                    </a:lnTo>
                    <a:cubicBezTo>
                      <a:pt x="0" y="4630"/>
                      <a:pt x="259" y="4975"/>
                      <a:pt x="625" y="5039"/>
                    </a:cubicBezTo>
                    <a:lnTo>
                      <a:pt x="625" y="5039"/>
                    </a:lnTo>
                    <a:cubicBezTo>
                      <a:pt x="991" y="5082"/>
                      <a:pt x="1335" y="4824"/>
                      <a:pt x="1400" y="4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26"/>
              <p:cNvSpPr/>
              <p:nvPr/>
            </p:nvSpPr>
            <p:spPr>
              <a:xfrm>
                <a:off x="8746503" y="1178674"/>
                <a:ext cx="119981" cy="309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5062" extrusionOk="0">
                    <a:moveTo>
                      <a:pt x="1400" y="4437"/>
                    </a:moveTo>
                    <a:lnTo>
                      <a:pt x="1917" y="819"/>
                    </a:lnTo>
                    <a:cubicBezTo>
                      <a:pt x="1960" y="431"/>
                      <a:pt x="1701" y="108"/>
                      <a:pt x="1335" y="44"/>
                    </a:cubicBezTo>
                    <a:lnTo>
                      <a:pt x="1335" y="44"/>
                    </a:lnTo>
                    <a:cubicBezTo>
                      <a:pt x="969" y="0"/>
                      <a:pt x="625" y="259"/>
                      <a:pt x="560" y="625"/>
                    </a:cubicBezTo>
                    <a:lnTo>
                      <a:pt x="43" y="4264"/>
                    </a:lnTo>
                    <a:cubicBezTo>
                      <a:pt x="0" y="4630"/>
                      <a:pt x="259" y="4975"/>
                      <a:pt x="625" y="5018"/>
                    </a:cubicBezTo>
                    <a:lnTo>
                      <a:pt x="625" y="5018"/>
                    </a:lnTo>
                    <a:cubicBezTo>
                      <a:pt x="991" y="5061"/>
                      <a:pt x="1335" y="4803"/>
                      <a:pt x="1400" y="44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26"/>
              <p:cNvSpPr/>
              <p:nvPr/>
            </p:nvSpPr>
            <p:spPr>
              <a:xfrm>
                <a:off x="8466999" y="1104850"/>
                <a:ext cx="475947" cy="382349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6246" extrusionOk="0">
                    <a:moveTo>
                      <a:pt x="87" y="3511"/>
                    </a:moveTo>
                    <a:cubicBezTo>
                      <a:pt x="195" y="3188"/>
                      <a:pt x="625" y="3166"/>
                      <a:pt x="776" y="3468"/>
                    </a:cubicBezTo>
                    <a:cubicBezTo>
                      <a:pt x="927" y="3769"/>
                      <a:pt x="625" y="4092"/>
                      <a:pt x="302" y="3984"/>
                    </a:cubicBezTo>
                    <a:cubicBezTo>
                      <a:pt x="109" y="3920"/>
                      <a:pt x="1" y="3704"/>
                      <a:pt x="87" y="3511"/>
                    </a:cubicBezTo>
                    <a:close/>
                    <a:moveTo>
                      <a:pt x="1874" y="345"/>
                    </a:moveTo>
                    <a:cubicBezTo>
                      <a:pt x="2004" y="44"/>
                      <a:pt x="2434" y="1"/>
                      <a:pt x="2585" y="302"/>
                    </a:cubicBezTo>
                    <a:cubicBezTo>
                      <a:pt x="2714" y="604"/>
                      <a:pt x="2434" y="948"/>
                      <a:pt x="2111" y="840"/>
                    </a:cubicBezTo>
                    <a:cubicBezTo>
                      <a:pt x="1917" y="754"/>
                      <a:pt x="1810" y="539"/>
                      <a:pt x="1874" y="345"/>
                    </a:cubicBezTo>
                    <a:close/>
                    <a:moveTo>
                      <a:pt x="3231" y="1077"/>
                    </a:moveTo>
                    <a:cubicBezTo>
                      <a:pt x="3339" y="754"/>
                      <a:pt x="3769" y="733"/>
                      <a:pt x="3920" y="1034"/>
                    </a:cubicBezTo>
                    <a:cubicBezTo>
                      <a:pt x="4071" y="1336"/>
                      <a:pt x="3769" y="1659"/>
                      <a:pt x="3468" y="1551"/>
                    </a:cubicBezTo>
                    <a:cubicBezTo>
                      <a:pt x="3274" y="1486"/>
                      <a:pt x="3166" y="1271"/>
                      <a:pt x="3231" y="1077"/>
                    </a:cubicBezTo>
                    <a:close/>
                    <a:moveTo>
                      <a:pt x="6160" y="2068"/>
                    </a:moveTo>
                    <a:cubicBezTo>
                      <a:pt x="6267" y="1766"/>
                      <a:pt x="5944" y="1465"/>
                      <a:pt x="5643" y="1616"/>
                    </a:cubicBezTo>
                    <a:cubicBezTo>
                      <a:pt x="5341" y="1766"/>
                      <a:pt x="5363" y="2197"/>
                      <a:pt x="5686" y="2305"/>
                    </a:cubicBezTo>
                    <a:cubicBezTo>
                      <a:pt x="5880" y="2369"/>
                      <a:pt x="6095" y="2283"/>
                      <a:pt x="6160" y="2068"/>
                    </a:cubicBezTo>
                    <a:close/>
                    <a:moveTo>
                      <a:pt x="7667" y="2348"/>
                    </a:moveTo>
                    <a:cubicBezTo>
                      <a:pt x="7775" y="2025"/>
                      <a:pt x="7452" y="1745"/>
                      <a:pt x="7150" y="1874"/>
                    </a:cubicBezTo>
                    <a:cubicBezTo>
                      <a:pt x="6849" y="2025"/>
                      <a:pt x="6870" y="2477"/>
                      <a:pt x="7193" y="2585"/>
                    </a:cubicBezTo>
                    <a:cubicBezTo>
                      <a:pt x="7387" y="2649"/>
                      <a:pt x="7602" y="2542"/>
                      <a:pt x="7667" y="2348"/>
                    </a:cubicBezTo>
                    <a:close/>
                    <a:moveTo>
                      <a:pt x="7150" y="5944"/>
                    </a:moveTo>
                    <a:cubicBezTo>
                      <a:pt x="7258" y="5621"/>
                      <a:pt x="6935" y="5341"/>
                      <a:pt x="6633" y="5470"/>
                    </a:cubicBezTo>
                    <a:cubicBezTo>
                      <a:pt x="6332" y="5621"/>
                      <a:pt x="6354" y="6073"/>
                      <a:pt x="6677" y="6181"/>
                    </a:cubicBezTo>
                    <a:cubicBezTo>
                      <a:pt x="6870" y="6245"/>
                      <a:pt x="7086" y="6138"/>
                      <a:pt x="7150" y="5944"/>
                    </a:cubicBezTo>
                    <a:close/>
                    <a:moveTo>
                      <a:pt x="5664" y="5664"/>
                    </a:moveTo>
                    <a:cubicBezTo>
                      <a:pt x="5772" y="5363"/>
                      <a:pt x="5428" y="5061"/>
                      <a:pt x="5126" y="5212"/>
                    </a:cubicBezTo>
                    <a:cubicBezTo>
                      <a:pt x="4825" y="5363"/>
                      <a:pt x="4868" y="5793"/>
                      <a:pt x="5169" y="5901"/>
                    </a:cubicBezTo>
                    <a:cubicBezTo>
                      <a:pt x="5384" y="5966"/>
                      <a:pt x="5578" y="5858"/>
                      <a:pt x="5664" y="5664"/>
                    </a:cubicBezTo>
                    <a:close/>
                    <a:moveTo>
                      <a:pt x="1422" y="4221"/>
                    </a:moveTo>
                    <a:cubicBezTo>
                      <a:pt x="1594" y="3748"/>
                      <a:pt x="2305" y="3984"/>
                      <a:pt x="2133" y="4458"/>
                    </a:cubicBezTo>
                    <a:cubicBezTo>
                      <a:pt x="1982" y="4932"/>
                      <a:pt x="1250" y="4695"/>
                      <a:pt x="1422" y="42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26"/>
              <p:cNvSpPr/>
              <p:nvPr/>
            </p:nvSpPr>
            <p:spPr>
              <a:xfrm>
                <a:off x="8473610" y="1114093"/>
                <a:ext cx="464071" cy="371759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6073" extrusionOk="0">
                    <a:moveTo>
                      <a:pt x="690" y="3360"/>
                    </a:moveTo>
                    <a:cubicBezTo>
                      <a:pt x="711" y="3424"/>
                      <a:pt x="711" y="3510"/>
                      <a:pt x="690" y="3597"/>
                    </a:cubicBezTo>
                    <a:cubicBezTo>
                      <a:pt x="604" y="3790"/>
                      <a:pt x="388" y="3898"/>
                      <a:pt x="194" y="3833"/>
                    </a:cubicBezTo>
                    <a:cubicBezTo>
                      <a:pt x="130" y="3812"/>
                      <a:pt x="65" y="3769"/>
                      <a:pt x="22" y="3704"/>
                    </a:cubicBezTo>
                    <a:cubicBezTo>
                      <a:pt x="1" y="3618"/>
                      <a:pt x="1" y="3532"/>
                      <a:pt x="22" y="3467"/>
                    </a:cubicBezTo>
                    <a:cubicBezTo>
                      <a:pt x="87" y="3252"/>
                      <a:pt x="302" y="3166"/>
                      <a:pt x="496" y="3230"/>
                    </a:cubicBezTo>
                    <a:cubicBezTo>
                      <a:pt x="582" y="3252"/>
                      <a:pt x="625" y="3295"/>
                      <a:pt x="668" y="3360"/>
                    </a:cubicBezTo>
                    <a:close/>
                    <a:moveTo>
                      <a:pt x="1831" y="302"/>
                    </a:moveTo>
                    <a:cubicBezTo>
                      <a:pt x="1896" y="108"/>
                      <a:pt x="2111" y="0"/>
                      <a:pt x="2305" y="65"/>
                    </a:cubicBezTo>
                    <a:cubicBezTo>
                      <a:pt x="2391" y="86"/>
                      <a:pt x="2434" y="130"/>
                      <a:pt x="2477" y="194"/>
                    </a:cubicBezTo>
                    <a:cubicBezTo>
                      <a:pt x="2520" y="280"/>
                      <a:pt x="2520" y="366"/>
                      <a:pt x="2477" y="453"/>
                    </a:cubicBezTo>
                    <a:cubicBezTo>
                      <a:pt x="2412" y="646"/>
                      <a:pt x="2197" y="754"/>
                      <a:pt x="2003" y="689"/>
                    </a:cubicBezTo>
                    <a:cubicBezTo>
                      <a:pt x="1939" y="668"/>
                      <a:pt x="1874" y="625"/>
                      <a:pt x="1831" y="560"/>
                    </a:cubicBezTo>
                    <a:cubicBezTo>
                      <a:pt x="1809" y="474"/>
                      <a:pt x="1809" y="388"/>
                      <a:pt x="1831" y="302"/>
                    </a:cubicBezTo>
                    <a:close/>
                    <a:moveTo>
                      <a:pt x="3188" y="1034"/>
                    </a:moveTo>
                    <a:cubicBezTo>
                      <a:pt x="3252" y="819"/>
                      <a:pt x="3468" y="711"/>
                      <a:pt x="3661" y="797"/>
                    </a:cubicBezTo>
                    <a:cubicBezTo>
                      <a:pt x="3726" y="819"/>
                      <a:pt x="3791" y="862"/>
                      <a:pt x="3834" y="905"/>
                    </a:cubicBezTo>
                    <a:cubicBezTo>
                      <a:pt x="3855" y="991"/>
                      <a:pt x="3855" y="1077"/>
                      <a:pt x="3834" y="1163"/>
                    </a:cubicBezTo>
                    <a:cubicBezTo>
                      <a:pt x="3769" y="1357"/>
                      <a:pt x="3554" y="1465"/>
                      <a:pt x="3360" y="1400"/>
                    </a:cubicBezTo>
                    <a:cubicBezTo>
                      <a:pt x="3274" y="1378"/>
                      <a:pt x="3231" y="1335"/>
                      <a:pt x="3188" y="1271"/>
                    </a:cubicBezTo>
                    <a:cubicBezTo>
                      <a:pt x="3145" y="1185"/>
                      <a:pt x="3145" y="1099"/>
                      <a:pt x="3188" y="1034"/>
                    </a:cubicBezTo>
                    <a:close/>
                    <a:moveTo>
                      <a:pt x="6052" y="1680"/>
                    </a:moveTo>
                    <a:cubicBezTo>
                      <a:pt x="6009" y="1615"/>
                      <a:pt x="5944" y="1572"/>
                      <a:pt x="5879" y="1551"/>
                    </a:cubicBezTo>
                    <a:cubicBezTo>
                      <a:pt x="5578" y="1465"/>
                      <a:pt x="5298" y="1745"/>
                      <a:pt x="5406" y="2046"/>
                    </a:cubicBezTo>
                    <a:cubicBezTo>
                      <a:pt x="5449" y="2089"/>
                      <a:pt x="5513" y="2132"/>
                      <a:pt x="5578" y="2154"/>
                    </a:cubicBezTo>
                    <a:cubicBezTo>
                      <a:pt x="5772" y="2218"/>
                      <a:pt x="5987" y="2132"/>
                      <a:pt x="6052" y="1917"/>
                    </a:cubicBezTo>
                    <a:cubicBezTo>
                      <a:pt x="6095" y="1852"/>
                      <a:pt x="6095" y="1766"/>
                      <a:pt x="6052" y="1680"/>
                    </a:cubicBezTo>
                    <a:close/>
                    <a:moveTo>
                      <a:pt x="7559" y="1938"/>
                    </a:moveTo>
                    <a:cubicBezTo>
                      <a:pt x="7516" y="1895"/>
                      <a:pt x="7451" y="1852"/>
                      <a:pt x="7387" y="1831"/>
                    </a:cubicBezTo>
                    <a:cubicBezTo>
                      <a:pt x="7193" y="1745"/>
                      <a:pt x="6978" y="1852"/>
                      <a:pt x="6913" y="2046"/>
                    </a:cubicBezTo>
                    <a:cubicBezTo>
                      <a:pt x="6870" y="2132"/>
                      <a:pt x="6870" y="2218"/>
                      <a:pt x="6913" y="2304"/>
                    </a:cubicBezTo>
                    <a:cubicBezTo>
                      <a:pt x="7085" y="2541"/>
                      <a:pt x="7451" y="2477"/>
                      <a:pt x="7559" y="2197"/>
                    </a:cubicBezTo>
                    <a:cubicBezTo>
                      <a:pt x="7581" y="2111"/>
                      <a:pt x="7581" y="2025"/>
                      <a:pt x="7559" y="1938"/>
                    </a:cubicBezTo>
                    <a:close/>
                    <a:moveTo>
                      <a:pt x="7042" y="5535"/>
                    </a:moveTo>
                    <a:cubicBezTo>
                      <a:pt x="6999" y="5492"/>
                      <a:pt x="6935" y="5448"/>
                      <a:pt x="6870" y="5405"/>
                    </a:cubicBezTo>
                    <a:cubicBezTo>
                      <a:pt x="6590" y="5319"/>
                      <a:pt x="6310" y="5599"/>
                      <a:pt x="6396" y="5879"/>
                    </a:cubicBezTo>
                    <a:cubicBezTo>
                      <a:pt x="6439" y="5944"/>
                      <a:pt x="6504" y="5987"/>
                      <a:pt x="6569" y="6008"/>
                    </a:cubicBezTo>
                    <a:cubicBezTo>
                      <a:pt x="6762" y="6073"/>
                      <a:pt x="6978" y="5965"/>
                      <a:pt x="7042" y="5771"/>
                    </a:cubicBezTo>
                    <a:cubicBezTo>
                      <a:pt x="7085" y="5685"/>
                      <a:pt x="7085" y="5599"/>
                      <a:pt x="7042" y="5513"/>
                    </a:cubicBezTo>
                    <a:close/>
                    <a:moveTo>
                      <a:pt x="5556" y="5276"/>
                    </a:moveTo>
                    <a:cubicBezTo>
                      <a:pt x="5276" y="4953"/>
                      <a:pt x="4760" y="5233"/>
                      <a:pt x="4889" y="5642"/>
                    </a:cubicBezTo>
                    <a:cubicBezTo>
                      <a:pt x="4932" y="5685"/>
                      <a:pt x="4997" y="5728"/>
                      <a:pt x="5061" y="5750"/>
                    </a:cubicBezTo>
                    <a:cubicBezTo>
                      <a:pt x="5276" y="5836"/>
                      <a:pt x="5470" y="5728"/>
                      <a:pt x="5556" y="5513"/>
                    </a:cubicBezTo>
                    <a:cubicBezTo>
                      <a:pt x="5578" y="5448"/>
                      <a:pt x="5578" y="5362"/>
                      <a:pt x="5556" y="5276"/>
                    </a:cubicBezTo>
                    <a:close/>
                    <a:moveTo>
                      <a:pt x="1379" y="4178"/>
                    </a:moveTo>
                    <a:cubicBezTo>
                      <a:pt x="1443" y="3984"/>
                      <a:pt x="1659" y="3876"/>
                      <a:pt x="1853" y="3941"/>
                    </a:cubicBezTo>
                    <a:cubicBezTo>
                      <a:pt x="2025" y="3984"/>
                      <a:pt x="2089" y="4156"/>
                      <a:pt x="2025" y="4307"/>
                    </a:cubicBezTo>
                    <a:cubicBezTo>
                      <a:pt x="1939" y="4609"/>
                      <a:pt x="1551" y="4652"/>
                      <a:pt x="1379" y="4436"/>
                    </a:cubicBezTo>
                    <a:cubicBezTo>
                      <a:pt x="1357" y="4350"/>
                      <a:pt x="1357" y="4264"/>
                      <a:pt x="1379" y="4178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26"/>
              <p:cNvSpPr/>
              <p:nvPr/>
            </p:nvSpPr>
            <p:spPr>
              <a:xfrm>
                <a:off x="8675311" y="621072"/>
                <a:ext cx="428444" cy="440319"/>
              </a:xfrm>
              <a:custGeom>
                <a:avLst/>
                <a:gdLst/>
                <a:ahLst/>
                <a:cxnLst/>
                <a:rect l="l" t="t" r="r" b="b"/>
                <a:pathLst>
                  <a:path w="6999" h="7193" extrusionOk="0">
                    <a:moveTo>
                      <a:pt x="2283" y="883"/>
                    </a:moveTo>
                    <a:cubicBezTo>
                      <a:pt x="4716" y="0"/>
                      <a:pt x="6999" y="2498"/>
                      <a:pt x="5922" y="4846"/>
                    </a:cubicBezTo>
                    <a:cubicBezTo>
                      <a:pt x="4824" y="7193"/>
                      <a:pt x="1443" y="7064"/>
                      <a:pt x="539" y="4630"/>
                    </a:cubicBezTo>
                    <a:cubicBezTo>
                      <a:pt x="0" y="3123"/>
                      <a:pt x="754" y="1443"/>
                      <a:pt x="2283" y="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26"/>
              <p:cNvSpPr/>
              <p:nvPr/>
            </p:nvSpPr>
            <p:spPr>
              <a:xfrm>
                <a:off x="8722752" y="680389"/>
                <a:ext cx="246574" cy="222823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640" extrusionOk="0">
                    <a:moveTo>
                      <a:pt x="604" y="1551"/>
                    </a:moveTo>
                    <a:cubicBezTo>
                      <a:pt x="1099" y="603"/>
                      <a:pt x="2240" y="259"/>
                      <a:pt x="3166" y="733"/>
                    </a:cubicBezTo>
                    <a:cubicBezTo>
                      <a:pt x="3554" y="926"/>
                      <a:pt x="3855" y="1250"/>
                      <a:pt x="4027" y="1637"/>
                    </a:cubicBezTo>
                    <a:cubicBezTo>
                      <a:pt x="2606" y="1"/>
                      <a:pt x="1" y="1637"/>
                      <a:pt x="840" y="3640"/>
                    </a:cubicBezTo>
                    <a:cubicBezTo>
                      <a:pt x="367" y="3037"/>
                      <a:pt x="259" y="2219"/>
                      <a:pt x="625" y="1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26"/>
              <p:cNvSpPr/>
              <p:nvPr/>
            </p:nvSpPr>
            <p:spPr>
              <a:xfrm>
                <a:off x="8745156" y="698875"/>
                <a:ext cx="278222" cy="284772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4652" extrusionOk="0">
                    <a:moveTo>
                      <a:pt x="1486" y="581"/>
                    </a:moveTo>
                    <a:cubicBezTo>
                      <a:pt x="3058" y="0"/>
                      <a:pt x="4544" y="1615"/>
                      <a:pt x="3834" y="3144"/>
                    </a:cubicBezTo>
                    <a:cubicBezTo>
                      <a:pt x="3145" y="4651"/>
                      <a:pt x="948" y="4565"/>
                      <a:pt x="367" y="2993"/>
                    </a:cubicBezTo>
                    <a:cubicBezTo>
                      <a:pt x="1" y="2024"/>
                      <a:pt x="517" y="926"/>
                      <a:pt x="1486" y="5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26"/>
              <p:cNvSpPr/>
              <p:nvPr/>
            </p:nvSpPr>
            <p:spPr>
              <a:xfrm>
                <a:off x="9069469" y="51594"/>
                <a:ext cx="829218" cy="676303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1048" extrusionOk="0">
                    <a:moveTo>
                      <a:pt x="0" y="9217"/>
                    </a:moveTo>
                    <a:lnTo>
                      <a:pt x="1249" y="11048"/>
                    </a:lnTo>
                    <a:lnTo>
                      <a:pt x="13545" y="2628"/>
                    </a:lnTo>
                    <a:lnTo>
                      <a:pt x="13545" y="151"/>
                    </a:lnTo>
                    <a:lnTo>
                      <a:pt x="13459" y="1"/>
                    </a:ln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8" name="Google Shape;12518;p26"/>
              <p:cNvSpPr/>
              <p:nvPr/>
            </p:nvSpPr>
            <p:spPr>
              <a:xfrm>
                <a:off x="9085262" y="81895"/>
                <a:ext cx="813425" cy="646002"/>
              </a:xfrm>
              <a:custGeom>
                <a:avLst/>
                <a:gdLst/>
                <a:ahLst/>
                <a:cxnLst/>
                <a:rect l="l" t="t" r="r" b="b"/>
                <a:pathLst>
                  <a:path w="13288" h="10553" extrusionOk="0">
                    <a:moveTo>
                      <a:pt x="991" y="10553"/>
                    </a:moveTo>
                    <a:lnTo>
                      <a:pt x="13287" y="2133"/>
                    </a:lnTo>
                    <a:lnTo>
                      <a:pt x="13287" y="1"/>
                    </a:lnTo>
                    <a:lnTo>
                      <a:pt x="0" y="9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9" name="Google Shape;12519;p26"/>
              <p:cNvSpPr/>
              <p:nvPr/>
            </p:nvSpPr>
            <p:spPr>
              <a:xfrm>
                <a:off x="9115563" y="146538"/>
                <a:ext cx="783123" cy="581359"/>
              </a:xfrm>
              <a:custGeom>
                <a:avLst/>
                <a:gdLst/>
                <a:ahLst/>
                <a:cxnLst/>
                <a:rect l="l" t="t" r="r" b="b"/>
                <a:pathLst>
                  <a:path w="12793" h="9497" extrusionOk="0">
                    <a:moveTo>
                      <a:pt x="496" y="9497"/>
                    </a:moveTo>
                    <a:lnTo>
                      <a:pt x="12792" y="1077"/>
                    </a:lnTo>
                    <a:lnTo>
                      <a:pt x="12792" y="0"/>
                    </a:lnTo>
                    <a:lnTo>
                      <a:pt x="1" y="8765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26"/>
              <p:cNvSpPr/>
              <p:nvPr/>
            </p:nvSpPr>
            <p:spPr>
              <a:xfrm>
                <a:off x="8791312" y="793758"/>
                <a:ext cx="233352" cy="224169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3662" extrusionOk="0">
                    <a:moveTo>
                      <a:pt x="2951" y="0"/>
                    </a:moveTo>
                    <a:cubicBezTo>
                      <a:pt x="3661" y="819"/>
                      <a:pt x="3510" y="2068"/>
                      <a:pt x="2627" y="2692"/>
                    </a:cubicBezTo>
                    <a:cubicBezTo>
                      <a:pt x="1745" y="3317"/>
                      <a:pt x="517" y="3037"/>
                      <a:pt x="0" y="2089"/>
                    </a:cubicBezTo>
                    <a:cubicBezTo>
                      <a:pt x="1314" y="3661"/>
                      <a:pt x="3812" y="2197"/>
                      <a:pt x="3101" y="280"/>
                    </a:cubicBezTo>
                    <a:cubicBezTo>
                      <a:pt x="3058" y="194"/>
                      <a:pt x="3015" y="87"/>
                      <a:pt x="29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26"/>
              <p:cNvSpPr/>
              <p:nvPr/>
            </p:nvSpPr>
            <p:spPr>
              <a:xfrm>
                <a:off x="8811075" y="773975"/>
                <a:ext cx="131875" cy="138474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62" extrusionOk="0">
                    <a:moveTo>
                      <a:pt x="711" y="280"/>
                    </a:moveTo>
                    <a:cubicBezTo>
                      <a:pt x="1486" y="0"/>
                      <a:pt x="2197" y="776"/>
                      <a:pt x="1852" y="1508"/>
                    </a:cubicBezTo>
                    <a:cubicBezTo>
                      <a:pt x="1529" y="2262"/>
                      <a:pt x="453" y="2218"/>
                      <a:pt x="173" y="1443"/>
                    </a:cubicBezTo>
                    <a:cubicBezTo>
                      <a:pt x="0" y="969"/>
                      <a:pt x="237" y="453"/>
                      <a:pt x="71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26"/>
              <p:cNvSpPr/>
              <p:nvPr/>
            </p:nvSpPr>
            <p:spPr>
              <a:xfrm>
                <a:off x="8832141" y="820141"/>
                <a:ext cx="120043" cy="118696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39" extrusionOk="0">
                    <a:moveTo>
                      <a:pt x="1444" y="0"/>
                    </a:moveTo>
                    <a:cubicBezTo>
                      <a:pt x="1508" y="65"/>
                      <a:pt x="1551" y="172"/>
                      <a:pt x="1594" y="259"/>
                    </a:cubicBezTo>
                    <a:cubicBezTo>
                      <a:pt x="1960" y="1271"/>
                      <a:pt x="539" y="1938"/>
                      <a:pt x="1" y="1012"/>
                    </a:cubicBezTo>
                    <a:cubicBezTo>
                      <a:pt x="647" y="1744"/>
                      <a:pt x="1853" y="1055"/>
                      <a:pt x="1508" y="129"/>
                    </a:cubicBezTo>
                    <a:cubicBezTo>
                      <a:pt x="1487" y="86"/>
                      <a:pt x="1465" y="43"/>
                      <a:pt x="1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1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4" name="Google Shape;12524;p27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12525" name="Google Shape;12525;p27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27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27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27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27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27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27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27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27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27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27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27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27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27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27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27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27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27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27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27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27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27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27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27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27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27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27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27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27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27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27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27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27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27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27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27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27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27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27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27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27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27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27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27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27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27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27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27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27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27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27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27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27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27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27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27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27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27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27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27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27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27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27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27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27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27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27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27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27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27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27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27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27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27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27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27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27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27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27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27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27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27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27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27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27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27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27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27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27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27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27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27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27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27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27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27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27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27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27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27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27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27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27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27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27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27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27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27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27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27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27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27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27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27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27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27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27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27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27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27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27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27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27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27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7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7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7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7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7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7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7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7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7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7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7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7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7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7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7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7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7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7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7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7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7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7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7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7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7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7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27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27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7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7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7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7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7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7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7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7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7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7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7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7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7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7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7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7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7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7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7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7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7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7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7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7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7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27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27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27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27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27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27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7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7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7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7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7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7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7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7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7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7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7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7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7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7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7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7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7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7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7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7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7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7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7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7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7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7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27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27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7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7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7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7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7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7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7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7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7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7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7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7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7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7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7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7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7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7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7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7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7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7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27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27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27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27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27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27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27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27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27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27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27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27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27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27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27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27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27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27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27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27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27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27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27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27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27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27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27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27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27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27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27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27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27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27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27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27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27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27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27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27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27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27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27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27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27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27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27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27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27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27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27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27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27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27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27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27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27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27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27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27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27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27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27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27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27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27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27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27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27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27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27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27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27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27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27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27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27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27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27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27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27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27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27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1" name="Google Shape;12841;p27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12842" name="Google Shape;12842;p27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27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27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27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27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27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27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27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27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27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27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27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27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27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27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27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27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27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27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27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27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27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27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27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27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27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27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27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27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27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27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27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27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27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27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27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27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27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27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27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27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27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27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27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27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27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27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27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27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27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27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27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27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27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27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27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27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27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27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27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27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27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27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27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27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27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27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27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27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27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27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27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27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27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27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27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27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27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27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27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27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27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27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27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27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27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27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27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27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27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27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27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27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27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27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27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27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27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27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27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27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27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27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27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27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27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27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27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27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27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27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27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27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27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27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27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27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27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27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27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27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27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27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27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27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27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27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27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27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27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27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3" name="Google Shape;12973;p27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2974" name="Google Shape;12974;p27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75" name="Google Shape;12975;p2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2976" name="Google Shape;12976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7" name="Google Shape;12977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8" name="Google Shape;12978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9" name="Google Shape;12979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0" name="Google Shape;12980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1" name="Google Shape;12981;p2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2982" name="Google Shape;12982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3" name="Google Shape;12983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4" name="Google Shape;12984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5" name="Google Shape;12985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6" name="Google Shape;12986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87" name="Google Shape;12987;p27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8" name="Google Shape;12988;p2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2989" name="Google Shape;1298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0" name="Google Shape;1299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94" name="Google Shape;12994;p2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2995" name="Google Shape;1299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6" name="Google Shape;1299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7" name="Google Shape;1299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8" name="Google Shape;1299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9" name="Google Shape;1299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0" name="Google Shape;13000;p2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3001" name="Google Shape;1300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2" name="Google Shape;1300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3" name="Google Shape;1300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6" name="Google Shape;13006;p2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3007" name="Google Shape;1300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2" name="Google Shape;13012;p2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3013" name="Google Shape;1301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8" name="Google Shape;13018;p2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3019" name="Google Shape;1301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0" name="Google Shape;1302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1" name="Google Shape;1302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2" name="Google Shape;1302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3" name="Google Shape;1302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4" name="Google Shape;13024;p2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3025" name="Google Shape;1302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7" name="Google Shape;1302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8" name="Google Shape;1302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0" name="Google Shape;13030;p2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3031" name="Google Shape;1303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3" name="Google Shape;1303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4" name="Google Shape;1303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5" name="Google Shape;1303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6" name="Google Shape;13036;p2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3037" name="Google Shape;1303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8" name="Google Shape;1303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9" name="Google Shape;1303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0" name="Google Shape;1304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1" name="Google Shape;1304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2" name="Google Shape;13042;p2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3043" name="Google Shape;1304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4" name="Google Shape;1304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5" name="Google Shape;1304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6" name="Google Shape;1304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7" name="Google Shape;1304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8" name="Google Shape;13048;p2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3049" name="Google Shape;1304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2" name="Google Shape;1305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3" name="Google Shape;1305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54" name="Google Shape;13054;p27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5" name="Google Shape;13055;p27"/>
          <p:cNvGrpSpPr/>
          <p:nvPr/>
        </p:nvGrpSpPr>
        <p:grpSpPr>
          <a:xfrm>
            <a:off x="466400" y="4388350"/>
            <a:ext cx="7842416" cy="456872"/>
            <a:chOff x="466400" y="4388350"/>
            <a:chExt cx="7842416" cy="456872"/>
          </a:xfrm>
        </p:grpSpPr>
        <p:grpSp>
          <p:nvGrpSpPr>
            <p:cNvPr id="13056" name="Google Shape;13056;p27"/>
            <p:cNvGrpSpPr/>
            <p:nvPr/>
          </p:nvGrpSpPr>
          <p:grpSpPr>
            <a:xfrm flipH="1">
              <a:off x="4720853" y="4521513"/>
              <a:ext cx="462413" cy="323709"/>
              <a:chOff x="75" y="3006199"/>
              <a:chExt cx="316266" cy="221400"/>
            </a:xfrm>
          </p:grpSpPr>
          <p:sp>
            <p:nvSpPr>
              <p:cNvPr id="13057" name="Google Shape;13057;p27"/>
              <p:cNvSpPr/>
              <p:nvPr/>
            </p:nvSpPr>
            <p:spPr>
              <a:xfrm>
                <a:off x="110776" y="3006199"/>
                <a:ext cx="205565" cy="19374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753" extrusionOk="0">
                    <a:moveTo>
                      <a:pt x="450" y="1910"/>
                    </a:moveTo>
                    <a:cubicBezTo>
                      <a:pt x="0" y="955"/>
                      <a:pt x="955" y="1"/>
                      <a:pt x="1910" y="338"/>
                    </a:cubicBezTo>
                    <a:cubicBezTo>
                      <a:pt x="2921" y="731"/>
                      <a:pt x="2921" y="2079"/>
                      <a:pt x="1966" y="2528"/>
                    </a:cubicBezTo>
                    <a:cubicBezTo>
                      <a:pt x="1404" y="2753"/>
                      <a:pt x="730" y="2528"/>
                      <a:pt x="450" y="19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8" name="Google Shape;13058;p27"/>
              <p:cNvSpPr/>
              <p:nvPr/>
            </p:nvSpPr>
            <p:spPr>
              <a:xfrm>
                <a:off x="150256" y="3022033"/>
                <a:ext cx="166085" cy="15419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191" extrusionOk="0">
                    <a:moveTo>
                      <a:pt x="169" y="1573"/>
                    </a:moveTo>
                    <a:cubicBezTo>
                      <a:pt x="1" y="1124"/>
                      <a:pt x="226" y="618"/>
                      <a:pt x="619" y="450"/>
                    </a:cubicBezTo>
                    <a:cubicBezTo>
                      <a:pt x="1630" y="0"/>
                      <a:pt x="2360" y="1517"/>
                      <a:pt x="1349" y="2022"/>
                    </a:cubicBezTo>
                    <a:cubicBezTo>
                      <a:pt x="900" y="2191"/>
                      <a:pt x="394" y="2022"/>
                      <a:pt x="169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9" name="Google Shape;13059;p27"/>
              <p:cNvSpPr/>
              <p:nvPr/>
            </p:nvSpPr>
            <p:spPr>
              <a:xfrm>
                <a:off x="154268" y="3053632"/>
                <a:ext cx="114641" cy="122593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742" extrusionOk="0">
                    <a:moveTo>
                      <a:pt x="112" y="1124"/>
                    </a:moveTo>
                    <a:cubicBezTo>
                      <a:pt x="0" y="843"/>
                      <a:pt x="56" y="562"/>
                      <a:pt x="225" y="281"/>
                    </a:cubicBezTo>
                    <a:cubicBezTo>
                      <a:pt x="281" y="225"/>
                      <a:pt x="337" y="169"/>
                      <a:pt x="449" y="169"/>
                    </a:cubicBezTo>
                    <a:cubicBezTo>
                      <a:pt x="843" y="1"/>
                      <a:pt x="1348" y="169"/>
                      <a:pt x="1517" y="562"/>
                    </a:cubicBezTo>
                    <a:cubicBezTo>
                      <a:pt x="1629" y="843"/>
                      <a:pt x="1629" y="1124"/>
                      <a:pt x="1460" y="1405"/>
                    </a:cubicBezTo>
                    <a:cubicBezTo>
                      <a:pt x="1404" y="1461"/>
                      <a:pt x="1292" y="1517"/>
                      <a:pt x="1236" y="1573"/>
                    </a:cubicBezTo>
                    <a:cubicBezTo>
                      <a:pt x="786" y="1742"/>
                      <a:pt x="337" y="1517"/>
                      <a:pt x="112" y="1124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0" name="Google Shape;13060;p27"/>
              <p:cNvSpPr/>
              <p:nvPr/>
            </p:nvSpPr>
            <p:spPr>
              <a:xfrm>
                <a:off x="173973" y="3073407"/>
                <a:ext cx="79172" cy="7516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68" extrusionOk="0">
                    <a:moveTo>
                      <a:pt x="563" y="1068"/>
                    </a:moveTo>
                    <a:cubicBezTo>
                      <a:pt x="226" y="1011"/>
                      <a:pt x="1" y="674"/>
                      <a:pt x="57" y="337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57"/>
                      <a:pt x="169" y="169"/>
                      <a:pt x="113" y="225"/>
                    </a:cubicBezTo>
                    <a:cubicBezTo>
                      <a:pt x="57" y="562"/>
                      <a:pt x="282" y="899"/>
                      <a:pt x="675" y="955"/>
                    </a:cubicBezTo>
                    <a:cubicBezTo>
                      <a:pt x="843" y="955"/>
                      <a:pt x="1012" y="899"/>
                      <a:pt x="1124" y="787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1" name="Google Shape;13061;p27"/>
              <p:cNvSpPr/>
              <p:nvPr/>
            </p:nvSpPr>
            <p:spPr>
              <a:xfrm>
                <a:off x="75" y="3065525"/>
                <a:ext cx="142369" cy="162074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27"/>
              <p:cNvSpPr/>
              <p:nvPr/>
            </p:nvSpPr>
            <p:spPr>
              <a:xfrm>
                <a:off x="27733" y="3101065"/>
                <a:ext cx="87054" cy="8705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3" name="Google Shape;13063;p27"/>
              <p:cNvSpPr/>
              <p:nvPr/>
            </p:nvSpPr>
            <p:spPr>
              <a:xfrm>
                <a:off x="31674" y="3105006"/>
                <a:ext cx="87054" cy="8311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4" name="Google Shape;13064;p27"/>
              <p:cNvSpPr/>
              <p:nvPr/>
            </p:nvSpPr>
            <p:spPr>
              <a:xfrm>
                <a:off x="39626" y="3124781"/>
                <a:ext cx="55385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5" name="Google Shape;13065;p27"/>
            <p:cNvGrpSpPr/>
            <p:nvPr/>
          </p:nvGrpSpPr>
          <p:grpSpPr>
            <a:xfrm flipH="1">
              <a:off x="4028855" y="4475313"/>
              <a:ext cx="156092" cy="306422"/>
              <a:chOff x="474406" y="2974600"/>
              <a:chExt cx="106759" cy="209577"/>
            </a:xfrm>
          </p:grpSpPr>
          <p:sp>
            <p:nvSpPr>
              <p:cNvPr id="13066" name="Google Shape;13066;p27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978" extrusionOk="0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7" name="Google Shape;13067;p27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866" extrusionOk="0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27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405" extrusionOk="0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9" name="Google Shape;13069;p27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44" extrusionOk="0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0" name="Google Shape;13070;p27"/>
            <p:cNvGrpSpPr/>
            <p:nvPr/>
          </p:nvGrpSpPr>
          <p:grpSpPr>
            <a:xfrm flipH="1">
              <a:off x="466400" y="4388350"/>
              <a:ext cx="230087" cy="393387"/>
              <a:chOff x="1267792" y="5309150"/>
              <a:chExt cx="230087" cy="393387"/>
            </a:xfrm>
          </p:grpSpPr>
          <p:sp>
            <p:nvSpPr>
              <p:cNvPr id="13071" name="Google Shape;13071;p27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2" name="Google Shape;13072;p27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3" name="Google Shape;13073;p27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4" name="Google Shape;13074;p27"/>
            <p:cNvGrpSpPr/>
            <p:nvPr/>
          </p:nvGrpSpPr>
          <p:grpSpPr>
            <a:xfrm flipH="1">
              <a:off x="7441113" y="4705024"/>
              <a:ext cx="356261" cy="81650"/>
              <a:chOff x="1962943" y="5517637"/>
              <a:chExt cx="356261" cy="81650"/>
            </a:xfrm>
          </p:grpSpPr>
          <p:sp>
            <p:nvSpPr>
              <p:cNvPr id="13075" name="Google Shape;13075;p2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6" name="Google Shape;13076;p2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7" name="Google Shape;13077;p2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8" name="Google Shape;13078;p2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9" name="Google Shape;13079;p2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0" name="Google Shape;13080;p27"/>
            <p:cNvGrpSpPr/>
            <p:nvPr/>
          </p:nvGrpSpPr>
          <p:grpSpPr>
            <a:xfrm flipH="1">
              <a:off x="8056467" y="4536578"/>
              <a:ext cx="252349" cy="252349"/>
              <a:chOff x="1647575" y="5358103"/>
              <a:chExt cx="252349" cy="252349"/>
            </a:xfrm>
          </p:grpSpPr>
          <p:sp>
            <p:nvSpPr>
              <p:cNvPr id="13081" name="Google Shape;13081;p2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2" name="Google Shape;13082;p2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3" name="Google Shape;13083;p2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4" name="Google Shape;13084;p2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9" name="Google Shape;2599;p7"/>
          <p:cNvGrpSpPr/>
          <p:nvPr/>
        </p:nvGrpSpPr>
        <p:grpSpPr>
          <a:xfrm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2600" name="Google Shape;2600;p7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6" name="Google Shape;2916;p7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2917" name="Google Shape;2917;p7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7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3049" name="Google Shape;3049;p7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0" name="Google Shape;3050;p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3051" name="Google Shape;3051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6" name="Google Shape;3056;p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3057" name="Google Shape;3057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2" name="Google Shape;3062;p7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3" name="Google Shape;3063;p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3064" name="Google Shape;3064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9" name="Google Shape;3069;p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3070" name="Google Shape;3070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5" name="Google Shape;3075;p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3076" name="Google Shape;3076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1" name="Google Shape;3081;p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3082" name="Google Shape;3082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3088" name="Google Shape;3088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3" name="Google Shape;3093;p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3094" name="Google Shape;3094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9" name="Google Shape;3099;p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3100" name="Google Shape;3100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5" name="Google Shape;3105;p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3106" name="Google Shape;3106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1" name="Google Shape;3111;p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3112" name="Google Shape;3112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7" name="Google Shape;3117;p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3118" name="Google Shape;3118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3" name="Google Shape;3123;p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3124" name="Google Shape;3124;p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9" name="Google Shape;3129;p7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0" name="Google Shape;3130;p7"/>
          <p:cNvSpPr txBox="1">
            <a:spLocks noGrp="1"/>
          </p:cNvSpPr>
          <p:nvPr>
            <p:ph type="title"/>
          </p:nvPr>
        </p:nvSpPr>
        <p:spPr>
          <a:xfrm>
            <a:off x="714675" y="722877"/>
            <a:ext cx="49818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1" name="Google Shape;3131;p7"/>
          <p:cNvSpPr txBox="1">
            <a:spLocks noGrp="1"/>
          </p:cNvSpPr>
          <p:nvPr>
            <p:ph type="body" idx="1"/>
          </p:nvPr>
        </p:nvSpPr>
        <p:spPr>
          <a:xfrm>
            <a:off x="714675" y="2075450"/>
            <a:ext cx="4981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132" name="Google Shape;3132;p7"/>
          <p:cNvSpPr>
            <a:spLocks noGrp="1"/>
          </p:cNvSpPr>
          <p:nvPr>
            <p:ph type="pic" idx="2"/>
          </p:nvPr>
        </p:nvSpPr>
        <p:spPr>
          <a:xfrm>
            <a:off x="5905200" y="728675"/>
            <a:ext cx="2524200" cy="4065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33" name="Google Shape;3133;p7"/>
          <p:cNvGrpSpPr/>
          <p:nvPr/>
        </p:nvGrpSpPr>
        <p:grpSpPr>
          <a:xfrm>
            <a:off x="901650" y="4410538"/>
            <a:ext cx="7864366" cy="434684"/>
            <a:chOff x="901650" y="4410538"/>
            <a:chExt cx="7864366" cy="434684"/>
          </a:xfrm>
        </p:grpSpPr>
        <p:grpSp>
          <p:nvGrpSpPr>
            <p:cNvPr id="3134" name="Google Shape;3134;p7"/>
            <p:cNvGrpSpPr/>
            <p:nvPr/>
          </p:nvGrpSpPr>
          <p:grpSpPr>
            <a:xfrm>
              <a:off x="4103400" y="4608254"/>
              <a:ext cx="208157" cy="236967"/>
              <a:chOff x="4103400" y="4608254"/>
              <a:chExt cx="208157" cy="236967"/>
            </a:xfrm>
          </p:grpSpPr>
          <p:sp>
            <p:nvSpPr>
              <p:cNvPr id="3135" name="Google Shape;3135;p7"/>
              <p:cNvSpPr/>
              <p:nvPr/>
            </p:nvSpPr>
            <p:spPr>
              <a:xfrm>
                <a:off x="410340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7"/>
              <p:cNvSpPr/>
              <p:nvPr/>
            </p:nvSpPr>
            <p:spPr>
              <a:xfrm>
                <a:off x="4143838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7"/>
              <p:cNvSpPr/>
              <p:nvPr/>
            </p:nvSpPr>
            <p:spPr>
              <a:xfrm>
                <a:off x="4149600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7"/>
              <p:cNvSpPr/>
              <p:nvPr/>
            </p:nvSpPr>
            <p:spPr>
              <a:xfrm>
                <a:off x="4161228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7"/>
            <p:cNvGrpSpPr/>
            <p:nvPr/>
          </p:nvGrpSpPr>
          <p:grpSpPr>
            <a:xfrm>
              <a:off x="8535929" y="4410538"/>
              <a:ext cx="230087" cy="393387"/>
              <a:chOff x="1267792" y="5309150"/>
              <a:chExt cx="230087" cy="393387"/>
            </a:xfrm>
          </p:grpSpPr>
          <p:sp>
            <p:nvSpPr>
              <p:cNvPr id="3140" name="Google Shape;3140;p7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7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7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3" name="Google Shape;3143;p7"/>
            <p:cNvGrpSpPr/>
            <p:nvPr/>
          </p:nvGrpSpPr>
          <p:grpSpPr>
            <a:xfrm>
              <a:off x="1260693" y="4695499"/>
              <a:ext cx="356261" cy="81650"/>
              <a:chOff x="1962943" y="5517637"/>
              <a:chExt cx="356261" cy="81650"/>
            </a:xfrm>
          </p:grpSpPr>
          <p:sp>
            <p:nvSpPr>
              <p:cNvPr id="3144" name="Google Shape;3144;p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9" name="Google Shape;3149;p7"/>
            <p:cNvGrpSpPr/>
            <p:nvPr/>
          </p:nvGrpSpPr>
          <p:grpSpPr>
            <a:xfrm>
              <a:off x="901650" y="4536578"/>
              <a:ext cx="252349" cy="252349"/>
              <a:chOff x="1647575" y="5358103"/>
              <a:chExt cx="252349" cy="252349"/>
            </a:xfrm>
          </p:grpSpPr>
          <p:sp>
            <p:nvSpPr>
              <p:cNvPr id="3150" name="Google Shape;3150;p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37000">
              <a:schemeClr val="accent6"/>
            </a:gs>
            <a:gs pos="100000">
              <a:schemeClr val="dk1"/>
            </a:gs>
          </a:gsLst>
          <a:lin ang="8099331" scaled="0"/>
        </a:gradFill>
        <a:effectLst/>
      </p:bgPr>
    </p:bg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5" name="Google Shape;3155;p8"/>
          <p:cNvGrpSpPr/>
          <p:nvPr/>
        </p:nvGrpSpPr>
        <p:grpSpPr>
          <a:xfrm rot="10800000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3156" name="Google Shape;3156;p8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8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8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8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8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8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8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8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8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8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8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8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8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8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8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8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8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8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8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8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8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8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8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8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8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8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8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8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8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8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8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8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8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8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8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8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8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8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8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8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8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8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8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8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8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8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8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8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8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8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8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8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8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8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8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8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8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8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8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8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8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8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8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8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8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8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8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8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8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8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8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8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8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8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8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8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8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8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8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8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8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8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8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8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8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8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8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8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8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8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8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8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8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8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8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8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8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8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8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8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8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8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8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8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8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8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8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8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8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8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8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8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8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8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8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8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8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8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8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8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8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8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8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8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8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8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8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8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8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8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8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8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8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8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8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8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8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8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8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8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8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8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8"/>
          <p:cNvGrpSpPr/>
          <p:nvPr/>
        </p:nvGrpSpPr>
        <p:grpSpPr>
          <a:xfrm rot="10800000">
            <a:off x="12563" y="2974626"/>
            <a:ext cx="9143721" cy="2251922"/>
            <a:chOff x="-347225" y="-1310325"/>
            <a:chExt cx="7672194" cy="1889514"/>
          </a:xfrm>
        </p:grpSpPr>
        <p:sp>
          <p:nvSpPr>
            <p:cNvPr id="3473" name="Google Shape;3473;p8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8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8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8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8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8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8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8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8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8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8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8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8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4" name="Google Shape;360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Google Shape;3606;p9"/>
          <p:cNvGrpSpPr/>
          <p:nvPr/>
        </p:nvGrpSpPr>
        <p:grpSpPr>
          <a:xfrm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3607" name="Google Shape;3607;p9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9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9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9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9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9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9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9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9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9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9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9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9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9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9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9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9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9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9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9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9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9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9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9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9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9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9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9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9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9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9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9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9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9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9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9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9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9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9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9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9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9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9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9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9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9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9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9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9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9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9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9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9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9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9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9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9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9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9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9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9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9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9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9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9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9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9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9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9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9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9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9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9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9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9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9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9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9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9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9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9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9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9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9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9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9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9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9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9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9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9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9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9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9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9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9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9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9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9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9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9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9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9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9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9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9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9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9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9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9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9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9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9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9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9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9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9"/>
          <p:cNvGrpSpPr/>
          <p:nvPr/>
        </p:nvGrpSpPr>
        <p:grpSpPr>
          <a:xfrm>
            <a:off x="41785" y="56"/>
            <a:ext cx="9143721" cy="2251922"/>
            <a:chOff x="-347225" y="-1310325"/>
            <a:chExt cx="7672194" cy="1889514"/>
          </a:xfrm>
        </p:grpSpPr>
        <p:sp>
          <p:nvSpPr>
            <p:cNvPr id="3924" name="Google Shape;3924;p9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9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9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9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9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9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9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9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9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9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9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9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9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9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9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9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9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9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9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9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9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9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9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9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9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9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9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9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9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9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9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9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9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9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9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9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9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9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9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9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9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9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9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9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9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9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9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9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9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9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9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9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9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9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9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9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9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9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9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9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9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9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9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9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9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9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9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9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9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9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9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9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9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9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9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9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9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9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9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9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9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9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9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9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9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9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9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9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9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9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9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9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9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9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9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9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9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9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9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9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9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9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9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9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9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9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9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9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9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9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9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5" name="Google Shape;405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56" name="Google Shape;405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8" name="Google Shape;4058;p10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4059" name="Google Shape;4059;p10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0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0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0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0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0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0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0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0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0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0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0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0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0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0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0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0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0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0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0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0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0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0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0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0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0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0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0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0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0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0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0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0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0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0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0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0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0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0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0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0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0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0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0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0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0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0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0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0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0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0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0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0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0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0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0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0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0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0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0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0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0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0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0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0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0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0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0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0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0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0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0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0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0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0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0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0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0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0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0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0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0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0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0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0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0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0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0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0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0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0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0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0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0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0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0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0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0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0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0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0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0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0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0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0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0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0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0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0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0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0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0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0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0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0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0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0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0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0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0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0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0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0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0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0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0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0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0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0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0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0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0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0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0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0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0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0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0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0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0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0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0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0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0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0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0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0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0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0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0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0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0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0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0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0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0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0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0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0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0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0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0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0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0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0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0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0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0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0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0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0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0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0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0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0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0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0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0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0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0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0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0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0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0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0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0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0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0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0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0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0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0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0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0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0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0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0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0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0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0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0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0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0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0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0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0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0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0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0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0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0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0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0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0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0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0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0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0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0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0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0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0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0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0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0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0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0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0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0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0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0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0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0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0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0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0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0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0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0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0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0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0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0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0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0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0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0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0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0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0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0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0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0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0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0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0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10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4376" name="Google Shape;4376;p10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0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0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0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0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0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0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0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0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0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0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0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0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0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0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0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0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0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0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0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0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0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0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0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0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0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0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0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0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0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0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0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0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0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0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0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0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0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0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0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0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0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0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0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0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0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0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0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0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0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0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0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0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0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0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0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0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0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0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0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0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0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0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0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0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0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0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0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0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0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0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0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0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0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0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0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0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0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0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0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0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0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0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0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0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0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0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0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0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0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0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0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0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0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0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0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0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0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0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0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0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0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0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0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0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0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0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0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0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0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0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0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0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0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0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0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0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0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0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0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0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0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0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0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0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0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0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0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0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0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7" name="Google Shape;4507;p10"/>
          <p:cNvSpPr txBox="1">
            <a:spLocks noGrp="1"/>
          </p:cNvSpPr>
          <p:nvPr>
            <p:ph type="title"/>
          </p:nvPr>
        </p:nvSpPr>
        <p:spPr>
          <a:xfrm>
            <a:off x="714600" y="40291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2" name="Google Shape;4962;p13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4963" name="Google Shape;4963;p13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3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3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3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3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3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3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3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3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3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3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3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3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3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3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3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3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3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3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3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3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3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3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3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3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3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3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3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3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3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3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3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3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3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3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3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3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3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3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3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3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3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3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3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3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3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3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3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3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3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3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3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3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3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3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3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3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3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3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3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3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3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3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3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3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3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3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3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3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3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3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3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3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3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3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3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3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3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3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3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3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3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3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3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3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3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3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3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3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3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3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3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3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3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3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3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3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3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3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3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3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3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3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3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3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3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3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3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3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3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3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3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3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3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3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3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3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3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3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3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3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3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3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3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3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3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3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3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3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3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3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3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3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3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3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3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3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3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3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3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3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3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3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3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3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3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3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3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3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3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3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3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3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3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3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3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3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3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3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3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3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3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3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3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3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3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3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3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3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3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3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3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3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3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3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3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3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3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3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3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3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3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3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3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3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3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3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3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3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3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3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3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3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3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3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3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3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3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3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3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3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3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3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3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3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3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3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3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3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3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3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3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3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3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3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3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3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3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3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3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3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3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3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3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3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3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3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3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3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3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3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3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3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3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3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3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3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3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3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3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3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3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3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3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3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3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3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3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3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3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3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3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3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3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3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3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3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3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3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3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3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3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3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3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3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3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3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3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3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3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3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3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3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3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3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3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3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3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3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3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3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3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3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3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3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3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3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3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3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3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3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3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3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3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3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3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3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3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3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3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3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3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3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3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3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3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3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3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3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3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3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3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3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3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3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3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9" name="Google Shape;5279;p13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5280" name="Google Shape;5280;p13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3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3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3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3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3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3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3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3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3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3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3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3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3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3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3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3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3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3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3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3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3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3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3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3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3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3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3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3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3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3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3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3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3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3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3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3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3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3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3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3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3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3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3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3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3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3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3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3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3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3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3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3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3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3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3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3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3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3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3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3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3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3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3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3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3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3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3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3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3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3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3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3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3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3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3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3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3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3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3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3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3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3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3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3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3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3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3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3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3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3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3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3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3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3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3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3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3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3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3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3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3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3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3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3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3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3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3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3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3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3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3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3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3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3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3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3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3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3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3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3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3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3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3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3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3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3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3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3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3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3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1" name="Google Shape;5411;p13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5412" name="Google Shape;5412;p13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3" name="Google Shape;5413;p13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5414" name="Google Shape;5414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9" name="Google Shape;5419;p13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5420" name="Google Shape;5420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5" name="Google Shape;5425;p13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6" name="Google Shape;5426;p13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5427" name="Google Shape;5427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2" name="Google Shape;5432;p13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5433" name="Google Shape;5433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8" name="Google Shape;5438;p13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5439" name="Google Shape;5439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4" name="Google Shape;5444;p13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5445" name="Google Shape;5445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0" name="Google Shape;5450;p13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5451" name="Google Shape;5451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6" name="Google Shape;5456;p13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5457" name="Google Shape;5457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2" name="Google Shape;5462;p13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5463" name="Google Shape;5463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8" name="Google Shape;5468;p13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5469" name="Google Shape;5469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4" name="Google Shape;5474;p13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5475" name="Google Shape;5475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0" name="Google Shape;5480;p13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5481" name="Google Shape;5481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6" name="Google Shape;5486;p13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5487" name="Google Shape;5487;p1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1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1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1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1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2" name="Google Shape;5492;p13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3" name="Google Shape;5493;p13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94" name="Google Shape;5494;p13"/>
          <p:cNvSpPr txBox="1">
            <a:spLocks noGrp="1"/>
          </p:cNvSpPr>
          <p:nvPr>
            <p:ph type="title" idx="2" hasCustomPrompt="1"/>
          </p:nvPr>
        </p:nvSpPr>
        <p:spPr>
          <a:xfrm>
            <a:off x="800175" y="1610425"/>
            <a:ext cx="7365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95" name="Google Shape;5495;p13"/>
          <p:cNvSpPr txBox="1">
            <a:spLocks noGrp="1"/>
          </p:cNvSpPr>
          <p:nvPr>
            <p:ph type="subTitle" idx="1"/>
          </p:nvPr>
        </p:nvSpPr>
        <p:spPr>
          <a:xfrm>
            <a:off x="1647066" y="1610425"/>
            <a:ext cx="29124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6" name="Google Shape;5496;p13"/>
          <p:cNvSpPr txBox="1">
            <a:spLocks noGrp="1"/>
          </p:cNvSpPr>
          <p:nvPr>
            <p:ph type="title" idx="3" hasCustomPrompt="1"/>
          </p:nvPr>
        </p:nvSpPr>
        <p:spPr>
          <a:xfrm>
            <a:off x="800175" y="2646437"/>
            <a:ext cx="7365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97" name="Google Shape;5497;p13"/>
          <p:cNvSpPr txBox="1">
            <a:spLocks noGrp="1"/>
          </p:cNvSpPr>
          <p:nvPr>
            <p:ph type="subTitle" idx="4"/>
          </p:nvPr>
        </p:nvSpPr>
        <p:spPr>
          <a:xfrm>
            <a:off x="1647066" y="2646437"/>
            <a:ext cx="29124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8" name="Google Shape;5498;p13"/>
          <p:cNvSpPr txBox="1">
            <a:spLocks noGrp="1"/>
          </p:cNvSpPr>
          <p:nvPr>
            <p:ph type="title" idx="5" hasCustomPrompt="1"/>
          </p:nvPr>
        </p:nvSpPr>
        <p:spPr>
          <a:xfrm>
            <a:off x="800175" y="3685752"/>
            <a:ext cx="7365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99" name="Google Shape;5499;p13"/>
          <p:cNvSpPr txBox="1">
            <a:spLocks noGrp="1"/>
          </p:cNvSpPr>
          <p:nvPr>
            <p:ph type="subTitle" idx="6"/>
          </p:nvPr>
        </p:nvSpPr>
        <p:spPr>
          <a:xfrm>
            <a:off x="1647066" y="3685752"/>
            <a:ext cx="29124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0" name="Google Shape;5500;p13"/>
          <p:cNvSpPr txBox="1">
            <a:spLocks noGrp="1"/>
          </p:cNvSpPr>
          <p:nvPr>
            <p:ph type="title" idx="7" hasCustomPrompt="1"/>
          </p:nvPr>
        </p:nvSpPr>
        <p:spPr>
          <a:xfrm>
            <a:off x="4575050" y="1610425"/>
            <a:ext cx="7365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01" name="Google Shape;5501;p13"/>
          <p:cNvSpPr txBox="1">
            <a:spLocks noGrp="1"/>
          </p:cNvSpPr>
          <p:nvPr>
            <p:ph type="subTitle" idx="8"/>
          </p:nvPr>
        </p:nvSpPr>
        <p:spPr>
          <a:xfrm>
            <a:off x="5428191" y="1610425"/>
            <a:ext cx="29889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2" name="Google Shape;5502;p13"/>
          <p:cNvSpPr txBox="1">
            <a:spLocks noGrp="1"/>
          </p:cNvSpPr>
          <p:nvPr>
            <p:ph type="title" idx="9" hasCustomPrompt="1"/>
          </p:nvPr>
        </p:nvSpPr>
        <p:spPr>
          <a:xfrm>
            <a:off x="4575050" y="2648537"/>
            <a:ext cx="736500" cy="3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03" name="Google Shape;5503;p13"/>
          <p:cNvSpPr txBox="1">
            <a:spLocks noGrp="1"/>
          </p:cNvSpPr>
          <p:nvPr>
            <p:ph type="subTitle" idx="13"/>
          </p:nvPr>
        </p:nvSpPr>
        <p:spPr>
          <a:xfrm>
            <a:off x="5428191" y="2646437"/>
            <a:ext cx="29889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4" name="Google Shape;5504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5050" y="3685752"/>
            <a:ext cx="7365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05" name="Google Shape;5505;p13"/>
          <p:cNvSpPr txBox="1">
            <a:spLocks noGrp="1"/>
          </p:cNvSpPr>
          <p:nvPr>
            <p:ph type="subTitle" idx="15"/>
          </p:nvPr>
        </p:nvSpPr>
        <p:spPr>
          <a:xfrm>
            <a:off x="5428191" y="3685752"/>
            <a:ext cx="29889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06" name="Google Shape;5506;p13"/>
          <p:cNvGrpSpPr/>
          <p:nvPr/>
        </p:nvGrpSpPr>
        <p:grpSpPr>
          <a:xfrm>
            <a:off x="466400" y="4388350"/>
            <a:ext cx="7842416" cy="456872"/>
            <a:chOff x="466400" y="4388350"/>
            <a:chExt cx="7842416" cy="456872"/>
          </a:xfrm>
        </p:grpSpPr>
        <p:grpSp>
          <p:nvGrpSpPr>
            <p:cNvPr id="5507" name="Google Shape;5507;p13"/>
            <p:cNvGrpSpPr/>
            <p:nvPr/>
          </p:nvGrpSpPr>
          <p:grpSpPr>
            <a:xfrm>
              <a:off x="4975110" y="4608254"/>
              <a:ext cx="208157" cy="236967"/>
              <a:chOff x="4975110" y="4608254"/>
              <a:chExt cx="208157" cy="236967"/>
            </a:xfrm>
          </p:grpSpPr>
          <p:sp>
            <p:nvSpPr>
              <p:cNvPr id="5508" name="Google Shape;5508;p13"/>
              <p:cNvSpPr/>
              <p:nvPr/>
            </p:nvSpPr>
            <p:spPr>
              <a:xfrm flipH="1">
                <a:off x="497511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13"/>
              <p:cNvSpPr/>
              <p:nvPr/>
            </p:nvSpPr>
            <p:spPr>
              <a:xfrm flipH="1">
                <a:off x="5015547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13"/>
              <p:cNvSpPr/>
              <p:nvPr/>
            </p:nvSpPr>
            <p:spPr>
              <a:xfrm flipH="1">
                <a:off x="5009785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13"/>
              <p:cNvSpPr/>
              <p:nvPr/>
            </p:nvSpPr>
            <p:spPr>
              <a:xfrm flipH="1">
                <a:off x="5044460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2" name="Google Shape;5512;p13"/>
            <p:cNvGrpSpPr/>
            <p:nvPr/>
          </p:nvGrpSpPr>
          <p:grpSpPr>
            <a:xfrm flipH="1">
              <a:off x="466400" y="4388350"/>
              <a:ext cx="230087" cy="393387"/>
              <a:chOff x="1267792" y="5309150"/>
              <a:chExt cx="230087" cy="393387"/>
            </a:xfrm>
          </p:grpSpPr>
          <p:sp>
            <p:nvSpPr>
              <p:cNvPr id="5513" name="Google Shape;5513;p13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13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13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6" name="Google Shape;5516;p13"/>
            <p:cNvGrpSpPr/>
            <p:nvPr/>
          </p:nvGrpSpPr>
          <p:grpSpPr>
            <a:xfrm flipH="1">
              <a:off x="7441113" y="4705024"/>
              <a:ext cx="356261" cy="81650"/>
              <a:chOff x="1962943" y="5517637"/>
              <a:chExt cx="356261" cy="81650"/>
            </a:xfrm>
          </p:grpSpPr>
          <p:sp>
            <p:nvSpPr>
              <p:cNvPr id="5517" name="Google Shape;5517;p13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13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13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13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13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2" name="Google Shape;5522;p13"/>
            <p:cNvGrpSpPr/>
            <p:nvPr/>
          </p:nvGrpSpPr>
          <p:grpSpPr>
            <a:xfrm flipH="1">
              <a:off x="8056467" y="4536578"/>
              <a:ext cx="252349" cy="252349"/>
              <a:chOff x="1647575" y="5358103"/>
              <a:chExt cx="252349" cy="252349"/>
            </a:xfrm>
          </p:grpSpPr>
          <p:sp>
            <p:nvSpPr>
              <p:cNvPr id="5523" name="Google Shape;5523;p13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13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13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13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8" name="Google Shape;5528;p14"/>
          <p:cNvGrpSpPr/>
          <p:nvPr/>
        </p:nvGrpSpPr>
        <p:grpSpPr>
          <a:xfrm rot="10800000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5529" name="Google Shape;5529;p14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4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4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4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4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4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4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4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4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4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4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4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4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4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4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4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4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4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4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4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4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4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4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4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4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4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4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4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4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4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4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4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4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4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4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4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4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4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4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4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4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4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4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4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4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4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4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4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4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4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4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4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4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4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4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4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4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4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4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4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4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4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4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4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4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4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4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4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4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4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4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4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4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4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4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4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4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4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4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4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4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4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4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4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4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4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4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4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4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4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4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4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4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4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4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4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4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4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4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4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4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4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4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4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4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4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4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4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4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4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4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4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4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4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4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4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4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4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4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4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4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4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4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4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4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4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4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4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4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4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4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4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4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4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4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4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4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4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4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4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4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4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4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4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4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4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4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4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4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4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4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4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4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4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4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4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4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4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4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4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4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4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4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4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4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4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4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4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4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4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4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4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4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4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4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4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4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4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4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4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4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4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4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4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4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4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4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4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4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4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4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4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4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4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4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4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4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4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4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4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4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4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4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4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4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4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4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4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4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4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4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4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4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4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4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4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4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4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4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4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4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4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4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4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4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4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4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4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4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4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4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4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4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4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4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4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4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4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4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4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4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4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4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4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4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4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4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4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4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4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4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4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4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4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4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4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4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4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4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4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4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4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4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4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4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4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4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4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4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4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4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4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4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4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4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4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4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4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4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4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4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4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4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4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4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4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4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4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4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4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4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4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4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4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4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4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4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4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4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4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4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4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4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4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4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4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4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4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4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4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4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4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4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4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4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4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5" name="Google Shape;5845;p14"/>
          <p:cNvGrpSpPr/>
          <p:nvPr/>
        </p:nvGrpSpPr>
        <p:grpSpPr>
          <a:xfrm rot="10800000">
            <a:off x="12563" y="2974626"/>
            <a:ext cx="9143721" cy="2251922"/>
            <a:chOff x="-347225" y="-1310325"/>
            <a:chExt cx="7672194" cy="1889514"/>
          </a:xfrm>
        </p:grpSpPr>
        <p:sp>
          <p:nvSpPr>
            <p:cNvPr id="5846" name="Google Shape;5846;p14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4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4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4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4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4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4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4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4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4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4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4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4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4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4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4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4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4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4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4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4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4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4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4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4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4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4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4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4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4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4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4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4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4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4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4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4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4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4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4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4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4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4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4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4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4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4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4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4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4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4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4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4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4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4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4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4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4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4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4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4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4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4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4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4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4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4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4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4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4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4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4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4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4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4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4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4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4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4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4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4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4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4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4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4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4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4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4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4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4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4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4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4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4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4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4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4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4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4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4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4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4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4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4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4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4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4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4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4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4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4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4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4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4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4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4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4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4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4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4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4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4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4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4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4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4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4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4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4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4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4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7" name="Google Shape;5977;p14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5978" name="Google Shape;5978;p14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9" name="Google Shape;5979;p1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5980" name="Google Shape;598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5" name="Google Shape;5985;p1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5986" name="Google Shape;598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1" name="Google Shape;5991;p14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2" name="Google Shape;5992;p1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5993" name="Google Shape;599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8" name="Google Shape;5998;p1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5999" name="Google Shape;5999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4" name="Google Shape;6004;p1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005" name="Google Shape;600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0" name="Google Shape;6010;p1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011" name="Google Shape;601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6" name="Google Shape;6016;p1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017" name="Google Shape;6017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2" name="Google Shape;6022;p1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023" name="Google Shape;602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8" name="Google Shape;6028;p1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029" name="Google Shape;6029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4" name="Google Shape;6034;p1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035" name="Google Shape;603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0" name="Google Shape;6040;p1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041" name="Google Shape;604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6" name="Google Shape;6046;p1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047" name="Google Shape;6047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2" name="Google Shape;6052;p1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053" name="Google Shape;605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8" name="Google Shape;6058;p14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9" name="Google Shape;6059;p14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60" name="Google Shape;6060;p14"/>
          <p:cNvSpPr txBox="1">
            <a:spLocks noGrp="1"/>
          </p:cNvSpPr>
          <p:nvPr>
            <p:ph type="subTitle" idx="1"/>
          </p:nvPr>
        </p:nvSpPr>
        <p:spPr>
          <a:xfrm>
            <a:off x="1243995" y="2539104"/>
            <a:ext cx="30003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1" name="Google Shape;6061;p14"/>
          <p:cNvSpPr txBox="1">
            <a:spLocks noGrp="1"/>
          </p:cNvSpPr>
          <p:nvPr>
            <p:ph type="subTitle" idx="2"/>
          </p:nvPr>
        </p:nvSpPr>
        <p:spPr>
          <a:xfrm>
            <a:off x="1243995" y="2813604"/>
            <a:ext cx="3000300" cy="13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2" name="Google Shape;6062;p14"/>
          <p:cNvSpPr txBox="1">
            <a:spLocks noGrp="1"/>
          </p:cNvSpPr>
          <p:nvPr>
            <p:ph type="subTitle" idx="3"/>
          </p:nvPr>
        </p:nvSpPr>
        <p:spPr>
          <a:xfrm>
            <a:off x="4910445" y="2539104"/>
            <a:ext cx="30003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3" name="Google Shape;6063;p14"/>
          <p:cNvSpPr txBox="1">
            <a:spLocks noGrp="1"/>
          </p:cNvSpPr>
          <p:nvPr>
            <p:ph type="subTitle" idx="4"/>
          </p:nvPr>
        </p:nvSpPr>
        <p:spPr>
          <a:xfrm>
            <a:off x="4910445" y="2813604"/>
            <a:ext cx="3000300" cy="13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64" name="Google Shape;6064;p14"/>
          <p:cNvGrpSpPr/>
          <p:nvPr/>
        </p:nvGrpSpPr>
        <p:grpSpPr>
          <a:xfrm>
            <a:off x="1511250" y="4550353"/>
            <a:ext cx="5418199" cy="271399"/>
            <a:chOff x="1511250" y="4550353"/>
            <a:chExt cx="5418199" cy="271399"/>
          </a:xfrm>
        </p:grpSpPr>
        <p:grpSp>
          <p:nvGrpSpPr>
            <p:cNvPr id="6065" name="Google Shape;6065;p14"/>
            <p:cNvGrpSpPr/>
            <p:nvPr/>
          </p:nvGrpSpPr>
          <p:grpSpPr>
            <a:xfrm>
              <a:off x="5945123" y="4691434"/>
              <a:ext cx="125841" cy="130319"/>
              <a:chOff x="3811523" y="4629654"/>
              <a:chExt cx="125841" cy="130319"/>
            </a:xfrm>
          </p:grpSpPr>
          <p:sp>
            <p:nvSpPr>
              <p:cNvPr id="6066" name="Google Shape;6066;p14"/>
              <p:cNvSpPr/>
              <p:nvPr/>
            </p:nvSpPr>
            <p:spPr>
              <a:xfrm>
                <a:off x="3811523" y="4629654"/>
                <a:ext cx="125841" cy="130318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630" extrusionOk="0">
                    <a:moveTo>
                      <a:pt x="169" y="1124"/>
                    </a:moveTo>
                    <a:cubicBezTo>
                      <a:pt x="0" y="731"/>
                      <a:pt x="169" y="337"/>
                      <a:pt x="506" y="169"/>
                    </a:cubicBezTo>
                    <a:cubicBezTo>
                      <a:pt x="899" y="0"/>
                      <a:pt x="1292" y="169"/>
                      <a:pt x="1461" y="562"/>
                    </a:cubicBezTo>
                    <a:cubicBezTo>
                      <a:pt x="1573" y="899"/>
                      <a:pt x="1461" y="1292"/>
                      <a:pt x="1068" y="1461"/>
                    </a:cubicBezTo>
                    <a:cubicBezTo>
                      <a:pt x="731" y="1629"/>
                      <a:pt x="337" y="1461"/>
                      <a:pt x="169" y="1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14"/>
              <p:cNvSpPr/>
              <p:nvPr/>
            </p:nvSpPr>
            <p:spPr>
              <a:xfrm>
                <a:off x="3816000" y="4638609"/>
                <a:ext cx="112330" cy="12136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18" extrusionOk="0">
                    <a:moveTo>
                      <a:pt x="113" y="1012"/>
                    </a:moveTo>
                    <a:cubicBezTo>
                      <a:pt x="1" y="731"/>
                      <a:pt x="57" y="506"/>
                      <a:pt x="169" y="282"/>
                    </a:cubicBezTo>
                    <a:cubicBezTo>
                      <a:pt x="225" y="225"/>
                      <a:pt x="281" y="169"/>
                      <a:pt x="394" y="169"/>
                    </a:cubicBezTo>
                    <a:cubicBezTo>
                      <a:pt x="731" y="1"/>
                      <a:pt x="1124" y="169"/>
                      <a:pt x="1292" y="506"/>
                    </a:cubicBezTo>
                    <a:cubicBezTo>
                      <a:pt x="1405" y="731"/>
                      <a:pt x="1405" y="1012"/>
                      <a:pt x="1236" y="1236"/>
                    </a:cubicBezTo>
                    <a:cubicBezTo>
                      <a:pt x="1180" y="1236"/>
                      <a:pt x="1124" y="1293"/>
                      <a:pt x="1012" y="1349"/>
                    </a:cubicBezTo>
                    <a:cubicBezTo>
                      <a:pt x="675" y="1517"/>
                      <a:pt x="281" y="1349"/>
                      <a:pt x="113" y="1012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14"/>
              <p:cNvSpPr/>
              <p:nvPr/>
            </p:nvSpPr>
            <p:spPr>
              <a:xfrm>
                <a:off x="3833989" y="4665553"/>
                <a:ext cx="76432" cy="6747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44" extrusionOk="0">
                    <a:moveTo>
                      <a:pt x="506" y="843"/>
                    </a:moveTo>
                    <a:cubicBezTo>
                      <a:pt x="225" y="787"/>
                      <a:pt x="0" y="562"/>
                      <a:pt x="56" y="282"/>
                    </a:cubicBezTo>
                    <a:cubicBezTo>
                      <a:pt x="56" y="169"/>
                      <a:pt x="113" y="57"/>
                      <a:pt x="169" y="1"/>
                    </a:cubicBezTo>
                    <a:cubicBezTo>
                      <a:pt x="169" y="57"/>
                      <a:pt x="169" y="113"/>
                      <a:pt x="113" y="169"/>
                    </a:cubicBezTo>
                    <a:cubicBezTo>
                      <a:pt x="113" y="450"/>
                      <a:pt x="281" y="675"/>
                      <a:pt x="562" y="731"/>
                    </a:cubicBezTo>
                    <a:cubicBezTo>
                      <a:pt x="730" y="731"/>
                      <a:pt x="843" y="675"/>
                      <a:pt x="955" y="562"/>
                    </a:cubicBezTo>
                    <a:cubicBezTo>
                      <a:pt x="843" y="731"/>
                      <a:pt x="674" y="843"/>
                      <a:pt x="506" y="8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9" name="Google Shape;6069;p14"/>
            <p:cNvGrpSpPr/>
            <p:nvPr/>
          </p:nvGrpSpPr>
          <p:grpSpPr>
            <a:xfrm>
              <a:off x="6192950" y="4703803"/>
              <a:ext cx="431170" cy="98900"/>
              <a:chOff x="4059350" y="4661075"/>
              <a:chExt cx="431170" cy="98900"/>
            </a:xfrm>
          </p:grpSpPr>
          <p:sp>
            <p:nvSpPr>
              <p:cNvPr id="6070" name="Google Shape;6070;p14"/>
              <p:cNvSpPr/>
              <p:nvPr/>
            </p:nvSpPr>
            <p:spPr>
              <a:xfrm>
                <a:off x="4090850" y="4661075"/>
                <a:ext cx="80909" cy="98898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237" extrusionOk="0">
                    <a:moveTo>
                      <a:pt x="0" y="1236"/>
                    </a:moveTo>
                    <a:lnTo>
                      <a:pt x="0" y="1"/>
                    </a:lnTo>
                    <a:lnTo>
                      <a:pt x="1011" y="1"/>
                    </a:lnTo>
                    <a:lnTo>
                      <a:pt x="1011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71" name="Google Shape;6071;p14"/>
              <p:cNvGrpSpPr/>
              <p:nvPr/>
            </p:nvGrpSpPr>
            <p:grpSpPr>
              <a:xfrm>
                <a:off x="4059350" y="4661075"/>
                <a:ext cx="431170" cy="98900"/>
                <a:chOff x="4059350" y="4661075"/>
                <a:chExt cx="431170" cy="98900"/>
              </a:xfrm>
            </p:grpSpPr>
            <p:sp>
              <p:nvSpPr>
                <p:cNvPr id="6072" name="Google Shape;6072;p14"/>
                <p:cNvSpPr/>
                <p:nvPr/>
              </p:nvSpPr>
              <p:spPr>
                <a:xfrm>
                  <a:off x="4171680" y="4661075"/>
                  <a:ext cx="318841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8" h="1237" extrusionOk="0">
                      <a:moveTo>
                        <a:pt x="0" y="1236"/>
                      </a:moveTo>
                      <a:lnTo>
                        <a:pt x="0" y="1"/>
                      </a:lnTo>
                      <a:lnTo>
                        <a:pt x="3988" y="1"/>
                      </a:lnTo>
                      <a:lnTo>
                        <a:pt x="3988" y="11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14"/>
                <p:cNvSpPr/>
                <p:nvPr/>
              </p:nvSpPr>
              <p:spPr>
                <a:xfrm>
                  <a:off x="4059350" y="4661075"/>
                  <a:ext cx="31580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237" extrusionOk="0">
                      <a:moveTo>
                        <a:pt x="1" y="1236"/>
                      </a:moveTo>
                      <a:lnTo>
                        <a:pt x="1" y="1"/>
                      </a:lnTo>
                      <a:lnTo>
                        <a:pt x="394" y="1"/>
                      </a:lnTo>
                      <a:lnTo>
                        <a:pt x="394" y="1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14"/>
                <p:cNvSpPr/>
                <p:nvPr/>
              </p:nvSpPr>
              <p:spPr>
                <a:xfrm>
                  <a:off x="4176157" y="4737429"/>
                  <a:ext cx="31436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282" extrusionOk="0">
                      <a:moveTo>
                        <a:pt x="3932" y="0"/>
                      </a:moveTo>
                      <a:lnTo>
                        <a:pt x="3932" y="225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14"/>
                <p:cNvSpPr/>
                <p:nvPr/>
              </p:nvSpPr>
              <p:spPr>
                <a:xfrm>
                  <a:off x="4063907" y="4737429"/>
                  <a:ext cx="2702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82" extrusionOk="0">
                      <a:moveTo>
                        <a:pt x="337" y="0"/>
                      </a:moveTo>
                      <a:lnTo>
                        <a:pt x="337" y="281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76" name="Google Shape;6076;p14"/>
            <p:cNvGrpSpPr/>
            <p:nvPr/>
          </p:nvGrpSpPr>
          <p:grpSpPr>
            <a:xfrm>
              <a:off x="6650983" y="4569167"/>
              <a:ext cx="278466" cy="233536"/>
              <a:chOff x="4517383" y="4566812"/>
              <a:chExt cx="278466" cy="233536"/>
            </a:xfrm>
          </p:grpSpPr>
          <p:sp>
            <p:nvSpPr>
              <p:cNvPr id="6077" name="Google Shape;6077;p14"/>
              <p:cNvSpPr/>
              <p:nvPr/>
            </p:nvSpPr>
            <p:spPr>
              <a:xfrm>
                <a:off x="4517383" y="4566812"/>
                <a:ext cx="215625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640" extrusionOk="0">
                    <a:moveTo>
                      <a:pt x="282" y="1797"/>
                    </a:moveTo>
                    <a:cubicBezTo>
                      <a:pt x="1" y="1180"/>
                      <a:pt x="282" y="506"/>
                      <a:pt x="899" y="225"/>
                    </a:cubicBezTo>
                    <a:cubicBezTo>
                      <a:pt x="1461" y="0"/>
                      <a:pt x="2135" y="225"/>
                      <a:pt x="2416" y="843"/>
                    </a:cubicBezTo>
                    <a:cubicBezTo>
                      <a:pt x="2697" y="1404"/>
                      <a:pt x="2416" y="2134"/>
                      <a:pt x="1798" y="2359"/>
                    </a:cubicBezTo>
                    <a:cubicBezTo>
                      <a:pt x="1236" y="2640"/>
                      <a:pt x="562" y="2359"/>
                      <a:pt x="282" y="17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4"/>
              <p:cNvSpPr/>
              <p:nvPr/>
            </p:nvSpPr>
            <p:spPr>
              <a:xfrm>
                <a:off x="4548803" y="4593756"/>
                <a:ext cx="152784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910" extrusionOk="0">
                    <a:moveTo>
                      <a:pt x="169" y="1292"/>
                    </a:moveTo>
                    <a:cubicBezTo>
                      <a:pt x="1" y="899"/>
                      <a:pt x="169" y="393"/>
                      <a:pt x="619" y="225"/>
                    </a:cubicBezTo>
                    <a:cubicBezTo>
                      <a:pt x="1012" y="0"/>
                      <a:pt x="1517" y="225"/>
                      <a:pt x="1742" y="618"/>
                    </a:cubicBezTo>
                    <a:cubicBezTo>
                      <a:pt x="1910" y="1067"/>
                      <a:pt x="1742" y="1573"/>
                      <a:pt x="1293" y="1741"/>
                    </a:cubicBezTo>
                    <a:cubicBezTo>
                      <a:pt x="900" y="1910"/>
                      <a:pt x="394" y="1741"/>
                      <a:pt x="169" y="1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4"/>
              <p:cNvSpPr/>
              <p:nvPr/>
            </p:nvSpPr>
            <p:spPr>
              <a:xfrm>
                <a:off x="4553360" y="4607188"/>
                <a:ext cx="134716" cy="139273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742" extrusionOk="0">
                    <a:moveTo>
                      <a:pt x="112" y="1124"/>
                    </a:moveTo>
                    <a:cubicBezTo>
                      <a:pt x="0" y="899"/>
                      <a:pt x="56" y="562"/>
                      <a:pt x="225" y="338"/>
                    </a:cubicBezTo>
                    <a:cubicBezTo>
                      <a:pt x="281" y="281"/>
                      <a:pt x="337" y="225"/>
                      <a:pt x="449" y="169"/>
                    </a:cubicBezTo>
                    <a:cubicBezTo>
                      <a:pt x="843" y="1"/>
                      <a:pt x="1348" y="169"/>
                      <a:pt x="1573" y="618"/>
                    </a:cubicBezTo>
                    <a:cubicBezTo>
                      <a:pt x="1685" y="843"/>
                      <a:pt x="1629" y="1180"/>
                      <a:pt x="1460" y="1405"/>
                    </a:cubicBezTo>
                    <a:cubicBezTo>
                      <a:pt x="1404" y="1461"/>
                      <a:pt x="1348" y="1517"/>
                      <a:pt x="1236" y="1573"/>
                    </a:cubicBezTo>
                    <a:cubicBezTo>
                      <a:pt x="843" y="1742"/>
                      <a:pt x="337" y="1573"/>
                      <a:pt x="112" y="1124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4"/>
              <p:cNvSpPr/>
              <p:nvPr/>
            </p:nvSpPr>
            <p:spPr>
              <a:xfrm>
                <a:off x="4575746" y="4629654"/>
                <a:ext cx="94421" cy="8538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068" extrusionOk="0">
                    <a:moveTo>
                      <a:pt x="563" y="1068"/>
                    </a:moveTo>
                    <a:cubicBezTo>
                      <a:pt x="226" y="1011"/>
                      <a:pt x="1" y="731"/>
                      <a:pt x="57" y="394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113"/>
                      <a:pt x="169" y="169"/>
                      <a:pt x="169" y="225"/>
                    </a:cubicBezTo>
                    <a:cubicBezTo>
                      <a:pt x="113" y="562"/>
                      <a:pt x="338" y="899"/>
                      <a:pt x="675" y="899"/>
                    </a:cubicBezTo>
                    <a:cubicBezTo>
                      <a:pt x="843" y="955"/>
                      <a:pt x="1012" y="899"/>
                      <a:pt x="1180" y="731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4"/>
              <p:cNvSpPr/>
              <p:nvPr/>
            </p:nvSpPr>
            <p:spPr>
              <a:xfrm>
                <a:off x="4652098" y="4656598"/>
                <a:ext cx="14375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798" extrusionOk="0">
                    <a:moveTo>
                      <a:pt x="1742" y="1011"/>
                    </a:moveTo>
                    <a:cubicBezTo>
                      <a:pt x="1798" y="506"/>
                      <a:pt x="1461" y="113"/>
                      <a:pt x="1012" y="57"/>
                    </a:cubicBezTo>
                    <a:cubicBezTo>
                      <a:pt x="562" y="0"/>
                      <a:pt x="113" y="337"/>
                      <a:pt x="57" y="787"/>
                    </a:cubicBezTo>
                    <a:cubicBezTo>
                      <a:pt x="1" y="1292"/>
                      <a:pt x="338" y="1685"/>
                      <a:pt x="843" y="1741"/>
                    </a:cubicBezTo>
                    <a:cubicBezTo>
                      <a:pt x="1292" y="1798"/>
                      <a:pt x="1686" y="1461"/>
                      <a:pt x="1742" y="10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4"/>
              <p:cNvSpPr/>
              <p:nvPr/>
            </p:nvSpPr>
            <p:spPr>
              <a:xfrm>
                <a:off x="4687996" y="4683542"/>
                <a:ext cx="85467" cy="8986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124" extrusionOk="0">
                    <a:moveTo>
                      <a:pt x="1012" y="618"/>
                    </a:moveTo>
                    <a:cubicBezTo>
                      <a:pt x="1068" y="337"/>
                      <a:pt x="843" y="57"/>
                      <a:pt x="506" y="0"/>
                    </a:cubicBezTo>
                    <a:lnTo>
                      <a:pt x="506" y="0"/>
                    </a:lnTo>
                    <a:cubicBezTo>
                      <a:pt x="282" y="57"/>
                      <a:pt x="57" y="225"/>
                      <a:pt x="1" y="506"/>
                    </a:cubicBezTo>
                    <a:cubicBezTo>
                      <a:pt x="1" y="787"/>
                      <a:pt x="226" y="1067"/>
                      <a:pt x="506" y="1124"/>
                    </a:cubicBezTo>
                    <a:lnTo>
                      <a:pt x="563" y="1124"/>
                    </a:lnTo>
                    <a:cubicBezTo>
                      <a:pt x="843" y="1124"/>
                      <a:pt x="1012" y="899"/>
                      <a:pt x="1068" y="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4"/>
              <p:cNvSpPr/>
              <p:nvPr/>
            </p:nvSpPr>
            <p:spPr>
              <a:xfrm>
                <a:off x="4701507" y="4706008"/>
                <a:ext cx="45012" cy="4493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2" extrusionOk="0">
                    <a:moveTo>
                      <a:pt x="562" y="337"/>
                    </a:moveTo>
                    <a:cubicBezTo>
                      <a:pt x="562" y="169"/>
                      <a:pt x="450" y="0"/>
                      <a:pt x="337" y="0"/>
                    </a:cubicBezTo>
                    <a:cubicBezTo>
                      <a:pt x="169" y="0"/>
                      <a:pt x="0" y="113"/>
                      <a:pt x="0" y="225"/>
                    </a:cubicBezTo>
                    <a:cubicBezTo>
                      <a:pt x="0" y="393"/>
                      <a:pt x="113" y="562"/>
                      <a:pt x="281" y="562"/>
                    </a:cubicBezTo>
                    <a:cubicBezTo>
                      <a:pt x="394" y="562"/>
                      <a:pt x="562" y="450"/>
                      <a:pt x="562" y="337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4"/>
              <p:cNvSpPr/>
              <p:nvPr/>
            </p:nvSpPr>
            <p:spPr>
              <a:xfrm>
                <a:off x="4705985" y="4723917"/>
                <a:ext cx="18069" cy="1806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69" y="113"/>
                    </a:moveTo>
                    <a:cubicBezTo>
                      <a:pt x="225" y="57"/>
                      <a:pt x="169" y="57"/>
                      <a:pt x="113" y="57"/>
                    </a:cubicBezTo>
                    <a:cubicBezTo>
                      <a:pt x="57" y="1"/>
                      <a:pt x="1" y="57"/>
                      <a:pt x="1" y="113"/>
                    </a:cubicBezTo>
                    <a:cubicBezTo>
                      <a:pt x="1" y="169"/>
                      <a:pt x="57" y="226"/>
                      <a:pt x="113" y="226"/>
                    </a:cubicBezTo>
                    <a:cubicBezTo>
                      <a:pt x="169" y="226"/>
                      <a:pt x="169" y="169"/>
                      <a:pt x="169" y="1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5" name="Google Shape;6085;p14"/>
            <p:cNvGrpSpPr/>
            <p:nvPr/>
          </p:nvGrpSpPr>
          <p:grpSpPr>
            <a:xfrm>
              <a:off x="1870293" y="4721052"/>
              <a:ext cx="356261" cy="81650"/>
              <a:chOff x="1962943" y="5517637"/>
              <a:chExt cx="356261" cy="81650"/>
            </a:xfrm>
          </p:grpSpPr>
          <p:sp>
            <p:nvSpPr>
              <p:cNvPr id="6086" name="Google Shape;6086;p14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4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4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4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4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1" name="Google Shape;6091;p14"/>
            <p:cNvGrpSpPr/>
            <p:nvPr/>
          </p:nvGrpSpPr>
          <p:grpSpPr>
            <a:xfrm>
              <a:off x="1511250" y="4550353"/>
              <a:ext cx="252349" cy="252349"/>
              <a:chOff x="1647575" y="5358103"/>
              <a:chExt cx="252349" cy="252349"/>
            </a:xfrm>
          </p:grpSpPr>
          <p:sp>
            <p:nvSpPr>
              <p:cNvPr id="6092" name="Google Shape;6092;p14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4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4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4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7" name="Google Shape;6097;p15"/>
          <p:cNvGrpSpPr/>
          <p:nvPr/>
        </p:nvGrpSpPr>
        <p:grpSpPr>
          <a:xfrm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6098" name="Google Shape;6098;p15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5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5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5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5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5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5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5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5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5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5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5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5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5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5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5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5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5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5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5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5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5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5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5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5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5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5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5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5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5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5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5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5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5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5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5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5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5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5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5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5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5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5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5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5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5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5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5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5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5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5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5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5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5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5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5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5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5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5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5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5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5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5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5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5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5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5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5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5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5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5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5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5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5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5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5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5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5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5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5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5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5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5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5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5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5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5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5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5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5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5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5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5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5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5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5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5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5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5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5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5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5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5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5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5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5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5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5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5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5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5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5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5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5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5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5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5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5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5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5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5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5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5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5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5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5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5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5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5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5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5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5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5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5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5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5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5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5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5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5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5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5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5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5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5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5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5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5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5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5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5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5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5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5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5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5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5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5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5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5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5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5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5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5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5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5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5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5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5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5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5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5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5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5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5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5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5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5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5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5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5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5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5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5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5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5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5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5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5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5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5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5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5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5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5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5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5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5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5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5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5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5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5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5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5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5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5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5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5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5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5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5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5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5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5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5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5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5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5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5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5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5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5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5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5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5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5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5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5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5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5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5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5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5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5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5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5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5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5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5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5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5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5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5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5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5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5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5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5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5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5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5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5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5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5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5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5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5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5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5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5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5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5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5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5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5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5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5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5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5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5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5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5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5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5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5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5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5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5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5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5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5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5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5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5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5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5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5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5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5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5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5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5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5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5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5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5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5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5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5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5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5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5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5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5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5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5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5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5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5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5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5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5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5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5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5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15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6415" name="Google Shape;6415;p15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5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5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5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5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5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5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5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5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5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5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5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5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5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5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5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5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5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5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5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5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5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5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5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5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5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5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5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5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5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5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5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5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5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5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5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5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5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5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5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5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5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5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5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5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5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5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5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5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5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5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5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5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5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5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5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5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5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5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5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5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5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5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5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5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5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5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5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5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5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5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5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5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5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5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5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5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5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5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5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5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5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5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5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5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5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5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5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5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5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5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5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5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5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5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5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5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5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5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5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5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5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5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5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5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5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5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5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5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5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5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5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5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5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5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5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5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5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5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5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5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5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5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5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5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5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5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5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5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5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5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5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6547" name="Google Shape;6547;p15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48" name="Google Shape;6548;p15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6549" name="Google Shape;6549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4" name="Google Shape;6554;p15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6555" name="Google Shape;6555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0" name="Google Shape;6560;p15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1" name="Google Shape;6561;p15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6562" name="Google Shape;656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7" name="Google Shape;6567;p15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6568" name="Google Shape;656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3" name="Google Shape;6573;p15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574" name="Google Shape;657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9" name="Google Shape;6579;p15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580" name="Google Shape;658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5" name="Google Shape;6585;p15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586" name="Google Shape;658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1" name="Google Shape;6591;p15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592" name="Google Shape;659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7" name="Google Shape;6597;p15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598" name="Google Shape;659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3" name="Google Shape;6603;p15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604" name="Google Shape;660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9" name="Google Shape;6609;p15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610" name="Google Shape;661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5" name="Google Shape;6615;p15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616" name="Google Shape;661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1" name="Google Shape;6621;p15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622" name="Google Shape;662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27" name="Google Shape;6627;p15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8" name="Google Shape;6628;p15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9" name="Google Shape;6629;p15"/>
          <p:cNvSpPr txBox="1">
            <a:spLocks noGrp="1"/>
          </p:cNvSpPr>
          <p:nvPr>
            <p:ph type="subTitle" idx="1"/>
          </p:nvPr>
        </p:nvSpPr>
        <p:spPr>
          <a:xfrm>
            <a:off x="739400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0" name="Google Shape;6630;p15"/>
          <p:cNvSpPr txBox="1">
            <a:spLocks noGrp="1"/>
          </p:cNvSpPr>
          <p:nvPr>
            <p:ph type="subTitle" idx="2"/>
          </p:nvPr>
        </p:nvSpPr>
        <p:spPr>
          <a:xfrm>
            <a:off x="739398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1" name="Google Shape;6631;p15"/>
          <p:cNvSpPr txBox="1">
            <a:spLocks noGrp="1"/>
          </p:cNvSpPr>
          <p:nvPr>
            <p:ph type="subTitle" idx="3"/>
          </p:nvPr>
        </p:nvSpPr>
        <p:spPr>
          <a:xfrm>
            <a:off x="3166350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2" name="Google Shape;6632;p15"/>
          <p:cNvSpPr txBox="1">
            <a:spLocks noGrp="1"/>
          </p:cNvSpPr>
          <p:nvPr>
            <p:ph type="subTitle" idx="4"/>
          </p:nvPr>
        </p:nvSpPr>
        <p:spPr>
          <a:xfrm>
            <a:off x="3166349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3" name="Google Shape;6633;p15"/>
          <p:cNvSpPr txBox="1">
            <a:spLocks noGrp="1"/>
          </p:cNvSpPr>
          <p:nvPr>
            <p:ph type="subTitle" idx="5"/>
          </p:nvPr>
        </p:nvSpPr>
        <p:spPr>
          <a:xfrm>
            <a:off x="5593301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4" name="Google Shape;6634;p15"/>
          <p:cNvSpPr txBox="1">
            <a:spLocks noGrp="1"/>
          </p:cNvSpPr>
          <p:nvPr>
            <p:ph type="subTitle" idx="6"/>
          </p:nvPr>
        </p:nvSpPr>
        <p:spPr>
          <a:xfrm>
            <a:off x="5593299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35" name="Google Shape;6635;p15"/>
          <p:cNvGrpSpPr/>
          <p:nvPr/>
        </p:nvGrpSpPr>
        <p:grpSpPr>
          <a:xfrm>
            <a:off x="901650" y="4536578"/>
            <a:ext cx="7632924" cy="308644"/>
            <a:chOff x="901650" y="4536578"/>
            <a:chExt cx="7632924" cy="308644"/>
          </a:xfrm>
        </p:grpSpPr>
        <p:grpSp>
          <p:nvGrpSpPr>
            <p:cNvPr id="6636" name="Google Shape;6636;p15"/>
            <p:cNvGrpSpPr/>
            <p:nvPr/>
          </p:nvGrpSpPr>
          <p:grpSpPr>
            <a:xfrm>
              <a:off x="3722400" y="4608254"/>
              <a:ext cx="208157" cy="236967"/>
              <a:chOff x="3722400" y="4608254"/>
              <a:chExt cx="208157" cy="236967"/>
            </a:xfrm>
          </p:grpSpPr>
          <p:sp>
            <p:nvSpPr>
              <p:cNvPr id="6637" name="Google Shape;6637;p15"/>
              <p:cNvSpPr/>
              <p:nvPr/>
            </p:nvSpPr>
            <p:spPr>
              <a:xfrm>
                <a:off x="372240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5"/>
              <p:cNvSpPr/>
              <p:nvPr/>
            </p:nvSpPr>
            <p:spPr>
              <a:xfrm>
                <a:off x="3762838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5"/>
              <p:cNvSpPr/>
              <p:nvPr/>
            </p:nvSpPr>
            <p:spPr>
              <a:xfrm>
                <a:off x="3768600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15"/>
              <p:cNvSpPr/>
              <p:nvPr/>
            </p:nvSpPr>
            <p:spPr>
              <a:xfrm>
                <a:off x="3780228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1" name="Google Shape;6641;p15"/>
            <p:cNvGrpSpPr/>
            <p:nvPr/>
          </p:nvGrpSpPr>
          <p:grpSpPr>
            <a:xfrm>
              <a:off x="1260693" y="4681212"/>
              <a:ext cx="356261" cy="81650"/>
              <a:chOff x="1962943" y="5517637"/>
              <a:chExt cx="356261" cy="81650"/>
            </a:xfrm>
          </p:grpSpPr>
          <p:sp>
            <p:nvSpPr>
              <p:cNvPr id="6642" name="Google Shape;6642;p15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15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15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15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15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7" name="Google Shape;6647;p15"/>
            <p:cNvGrpSpPr/>
            <p:nvPr/>
          </p:nvGrpSpPr>
          <p:grpSpPr>
            <a:xfrm>
              <a:off x="901650" y="4536578"/>
              <a:ext cx="252349" cy="252349"/>
              <a:chOff x="1647575" y="5358103"/>
              <a:chExt cx="252349" cy="252349"/>
            </a:xfrm>
          </p:grpSpPr>
          <p:sp>
            <p:nvSpPr>
              <p:cNvPr id="6648" name="Google Shape;6648;p1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1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1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1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2" name="Google Shape;6652;p15"/>
            <p:cNvGrpSpPr/>
            <p:nvPr/>
          </p:nvGrpSpPr>
          <p:grpSpPr>
            <a:xfrm>
              <a:off x="8282225" y="4557203"/>
              <a:ext cx="252349" cy="252349"/>
              <a:chOff x="1647575" y="5358103"/>
              <a:chExt cx="252349" cy="252349"/>
            </a:xfrm>
          </p:grpSpPr>
          <p:sp>
            <p:nvSpPr>
              <p:cNvPr id="6653" name="Google Shape;6653;p1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1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1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1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8" r:id="rId14"/>
    <p:sldLayoutId id="2147483669" r:id="rId15"/>
    <p:sldLayoutId id="2147483671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5" name="Google Shape;13095;p31"/>
          <p:cNvSpPr txBox="1">
            <a:spLocks noGrp="1"/>
          </p:cNvSpPr>
          <p:nvPr>
            <p:ph type="subTitle" idx="1"/>
          </p:nvPr>
        </p:nvSpPr>
        <p:spPr>
          <a:xfrm>
            <a:off x="885800" y="2755252"/>
            <a:ext cx="6192900" cy="1810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 err="1">
                <a:solidFill>
                  <a:schemeClr val="accent2">
                    <a:lumMod val="75000"/>
                  </a:schemeClr>
                </a:solidFill>
              </a:rPr>
              <a:t>Lecturer</a:t>
            </a:r>
            <a:r>
              <a:rPr lang="tr-TR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/>
              <a:t>Prof. Dr. Ali Bülent Uşaklı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tr-TR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 err="1">
                <a:solidFill>
                  <a:schemeClr val="accent2">
                    <a:lumMod val="75000"/>
                  </a:schemeClr>
                </a:solidFill>
              </a:rPr>
              <a:t>Learner</a:t>
            </a:r>
            <a:r>
              <a:rPr lang="tr-TR" sz="20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/>
              <a:t>Mustafa Usta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000" dirty="0"/>
              <a:t>200313004</a:t>
            </a:r>
            <a:endParaRPr sz="2000" dirty="0"/>
          </a:p>
        </p:txBody>
      </p:sp>
      <p:sp>
        <p:nvSpPr>
          <p:cNvPr id="13096" name="Google Shape;13096;p31"/>
          <p:cNvSpPr txBox="1">
            <a:spLocks noGrp="1"/>
          </p:cNvSpPr>
          <p:nvPr>
            <p:ph type="ctrTitle"/>
          </p:nvPr>
        </p:nvSpPr>
        <p:spPr>
          <a:xfrm>
            <a:off x="1191538" y="578123"/>
            <a:ext cx="6669582" cy="2086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3200" dirty="0"/>
              <a:t>MECHATRONİC COMPONENTS PHYSİCAL PROJECT PRESENTATİON</a:t>
            </a:r>
          </a:p>
        </p:txBody>
      </p:sp>
      <p:grpSp>
        <p:nvGrpSpPr>
          <p:cNvPr id="13097" name="Google Shape;13097;p31"/>
          <p:cNvGrpSpPr/>
          <p:nvPr/>
        </p:nvGrpSpPr>
        <p:grpSpPr>
          <a:xfrm>
            <a:off x="7078700" y="2655548"/>
            <a:ext cx="1946424" cy="2487952"/>
            <a:chOff x="9304175" y="2551300"/>
            <a:chExt cx="1871321" cy="2251926"/>
          </a:xfrm>
        </p:grpSpPr>
        <p:sp>
          <p:nvSpPr>
            <p:cNvPr id="13098" name="Google Shape;13098;p31"/>
            <p:cNvSpPr/>
            <p:nvPr/>
          </p:nvSpPr>
          <p:spPr>
            <a:xfrm flipH="1">
              <a:off x="9304175" y="2551300"/>
              <a:ext cx="125590" cy="415957"/>
            </a:xfrm>
            <a:custGeom>
              <a:avLst/>
              <a:gdLst/>
              <a:ahLst/>
              <a:cxnLst/>
              <a:rect l="l" t="t" r="r" b="b"/>
              <a:pathLst>
                <a:path w="1798" h="5955" extrusionOk="0">
                  <a:moveTo>
                    <a:pt x="1797" y="1"/>
                  </a:moveTo>
                  <a:lnTo>
                    <a:pt x="1797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31"/>
            <p:cNvSpPr/>
            <p:nvPr/>
          </p:nvSpPr>
          <p:spPr>
            <a:xfrm flipH="1">
              <a:off x="9304176" y="2551300"/>
              <a:ext cx="43237" cy="415957"/>
            </a:xfrm>
            <a:custGeom>
              <a:avLst/>
              <a:gdLst/>
              <a:ahLst/>
              <a:cxnLst/>
              <a:rect l="l" t="t" r="r" b="b"/>
              <a:pathLst>
                <a:path w="619" h="5955" extrusionOk="0">
                  <a:moveTo>
                    <a:pt x="618" y="1"/>
                  </a:moveTo>
                  <a:lnTo>
                    <a:pt x="618" y="5954"/>
                  </a:lnTo>
                  <a:lnTo>
                    <a:pt x="1" y="59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31"/>
            <p:cNvSpPr/>
            <p:nvPr/>
          </p:nvSpPr>
          <p:spPr>
            <a:xfrm flipH="1">
              <a:off x="9378705" y="2551300"/>
              <a:ext cx="27521" cy="415957"/>
            </a:xfrm>
            <a:custGeom>
              <a:avLst/>
              <a:gdLst/>
              <a:ahLst/>
              <a:cxnLst/>
              <a:rect l="l" t="t" r="r" b="b"/>
              <a:pathLst>
                <a:path w="394" h="5955" extrusionOk="0">
                  <a:moveTo>
                    <a:pt x="393" y="1"/>
                  </a:moveTo>
                  <a:lnTo>
                    <a:pt x="39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31"/>
            <p:cNvSpPr/>
            <p:nvPr/>
          </p:nvSpPr>
          <p:spPr>
            <a:xfrm flipH="1">
              <a:off x="9304175" y="2967180"/>
              <a:ext cx="125590" cy="215837"/>
            </a:xfrm>
            <a:custGeom>
              <a:avLst/>
              <a:gdLst/>
              <a:ahLst/>
              <a:cxnLst/>
              <a:rect l="l" t="t" r="r" b="b"/>
              <a:pathLst>
                <a:path w="1798" h="3090" extrusionOk="0">
                  <a:moveTo>
                    <a:pt x="899" y="3089"/>
                  </a:moveTo>
                  <a:lnTo>
                    <a:pt x="1348" y="1573"/>
                  </a:lnTo>
                  <a:lnTo>
                    <a:pt x="1797" y="0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450" y="1573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31"/>
            <p:cNvSpPr/>
            <p:nvPr/>
          </p:nvSpPr>
          <p:spPr>
            <a:xfrm flipH="1">
              <a:off x="9429693" y="2676818"/>
              <a:ext cx="125660" cy="153111"/>
            </a:xfrm>
            <a:custGeom>
              <a:avLst/>
              <a:gdLst/>
              <a:ahLst/>
              <a:cxnLst/>
              <a:rect l="l" t="t" r="r" b="b"/>
              <a:pathLst>
                <a:path w="1799" h="2192" extrusionOk="0">
                  <a:moveTo>
                    <a:pt x="1798" y="1"/>
                  </a:moveTo>
                  <a:lnTo>
                    <a:pt x="1798" y="2191"/>
                  </a:lnTo>
                  <a:lnTo>
                    <a:pt x="1" y="2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31"/>
            <p:cNvSpPr/>
            <p:nvPr/>
          </p:nvSpPr>
          <p:spPr>
            <a:xfrm flipH="1">
              <a:off x="9716065" y="3143688"/>
              <a:ext cx="588556" cy="521849"/>
            </a:xfrm>
            <a:custGeom>
              <a:avLst/>
              <a:gdLst/>
              <a:ahLst/>
              <a:cxnLst/>
              <a:rect l="l" t="t" r="r" b="b"/>
              <a:pathLst>
                <a:path w="8426" h="7471" extrusionOk="0">
                  <a:moveTo>
                    <a:pt x="1" y="6740"/>
                  </a:moveTo>
                  <a:lnTo>
                    <a:pt x="7807" y="0"/>
                  </a:lnTo>
                  <a:lnTo>
                    <a:pt x="8425" y="731"/>
                  </a:lnTo>
                  <a:lnTo>
                    <a:pt x="562" y="7470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31"/>
            <p:cNvSpPr/>
            <p:nvPr/>
          </p:nvSpPr>
          <p:spPr>
            <a:xfrm flipH="1">
              <a:off x="9716075" y="3143688"/>
              <a:ext cx="55042" cy="58884"/>
            </a:xfrm>
            <a:custGeom>
              <a:avLst/>
              <a:gdLst/>
              <a:ahLst/>
              <a:cxnLst/>
              <a:rect l="l" t="t" r="r" b="b"/>
              <a:pathLst>
                <a:path w="788" h="843" extrusionOk="0">
                  <a:moveTo>
                    <a:pt x="1" y="169"/>
                  </a:moveTo>
                  <a:lnTo>
                    <a:pt x="169" y="0"/>
                  </a:lnTo>
                  <a:lnTo>
                    <a:pt x="787" y="731"/>
                  </a:lnTo>
                  <a:lnTo>
                    <a:pt x="619" y="843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31"/>
            <p:cNvSpPr/>
            <p:nvPr/>
          </p:nvSpPr>
          <p:spPr>
            <a:xfrm flipH="1">
              <a:off x="10179031" y="3508508"/>
              <a:ext cx="125590" cy="157023"/>
            </a:xfrm>
            <a:custGeom>
              <a:avLst/>
              <a:gdLst/>
              <a:ahLst/>
              <a:cxnLst/>
              <a:rect l="l" t="t" r="r" b="b"/>
              <a:pathLst>
                <a:path w="1798" h="2248" extrusionOk="0">
                  <a:moveTo>
                    <a:pt x="1" y="1517"/>
                  </a:moveTo>
                  <a:lnTo>
                    <a:pt x="1798" y="1"/>
                  </a:lnTo>
                  <a:lnTo>
                    <a:pt x="1798" y="57"/>
                  </a:lnTo>
                  <a:cubicBezTo>
                    <a:pt x="1742" y="506"/>
                    <a:pt x="1685" y="956"/>
                    <a:pt x="1573" y="1349"/>
                  </a:cubicBezTo>
                  <a:lnTo>
                    <a:pt x="562" y="2247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31"/>
            <p:cNvSpPr/>
            <p:nvPr/>
          </p:nvSpPr>
          <p:spPr>
            <a:xfrm flipH="1">
              <a:off x="9543474" y="2971091"/>
              <a:ext cx="278632" cy="286455"/>
            </a:xfrm>
            <a:custGeom>
              <a:avLst/>
              <a:gdLst/>
              <a:ahLst/>
              <a:cxnLst/>
              <a:rect l="l" t="t" r="r" b="b"/>
              <a:pathLst>
                <a:path w="3989" h="4101" extrusionOk="0">
                  <a:moveTo>
                    <a:pt x="1" y="1460"/>
                  </a:moveTo>
                  <a:lnTo>
                    <a:pt x="1686" y="0"/>
                  </a:lnTo>
                  <a:lnTo>
                    <a:pt x="3258" y="1854"/>
                  </a:lnTo>
                  <a:cubicBezTo>
                    <a:pt x="3988" y="2696"/>
                    <a:pt x="2303" y="4100"/>
                    <a:pt x="1630" y="3258"/>
                  </a:cubicBezTo>
                  <a:lnTo>
                    <a:pt x="1" y="1404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31"/>
            <p:cNvSpPr/>
            <p:nvPr/>
          </p:nvSpPr>
          <p:spPr>
            <a:xfrm flipH="1">
              <a:off x="9665083" y="2971091"/>
              <a:ext cx="157023" cy="145218"/>
            </a:xfrm>
            <a:custGeom>
              <a:avLst/>
              <a:gdLst/>
              <a:ahLst/>
              <a:cxnLst/>
              <a:rect l="l" t="t" r="r" b="b"/>
              <a:pathLst>
                <a:path w="2248" h="2079" extrusionOk="0">
                  <a:moveTo>
                    <a:pt x="1" y="1460"/>
                  </a:moveTo>
                  <a:lnTo>
                    <a:pt x="1686" y="0"/>
                  </a:lnTo>
                  <a:lnTo>
                    <a:pt x="2247" y="674"/>
                  </a:lnTo>
                  <a:lnTo>
                    <a:pt x="562" y="2078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31"/>
            <p:cNvSpPr/>
            <p:nvPr/>
          </p:nvSpPr>
          <p:spPr>
            <a:xfrm flipH="1">
              <a:off x="10253553" y="3477146"/>
              <a:ext cx="525761" cy="1153433"/>
            </a:xfrm>
            <a:custGeom>
              <a:avLst/>
              <a:gdLst/>
              <a:ahLst/>
              <a:cxnLst/>
              <a:rect l="l" t="t" r="r" b="b"/>
              <a:pathLst>
                <a:path w="7527" h="16513" extrusionOk="0">
                  <a:moveTo>
                    <a:pt x="1" y="0"/>
                  </a:moveTo>
                  <a:lnTo>
                    <a:pt x="7527" y="0"/>
                  </a:lnTo>
                  <a:lnTo>
                    <a:pt x="7527" y="16513"/>
                  </a:lnTo>
                  <a:lnTo>
                    <a:pt x="1" y="16513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31"/>
            <p:cNvSpPr/>
            <p:nvPr/>
          </p:nvSpPr>
          <p:spPr>
            <a:xfrm flipH="1">
              <a:off x="10253554" y="3532047"/>
              <a:ext cx="466877" cy="1098531"/>
            </a:xfrm>
            <a:custGeom>
              <a:avLst/>
              <a:gdLst/>
              <a:ahLst/>
              <a:cxnLst/>
              <a:rect l="l" t="t" r="r" b="b"/>
              <a:pathLst>
                <a:path w="6684" h="15727" extrusionOk="0">
                  <a:moveTo>
                    <a:pt x="6684" y="1"/>
                  </a:moveTo>
                  <a:lnTo>
                    <a:pt x="6684" y="15727"/>
                  </a:lnTo>
                  <a:lnTo>
                    <a:pt x="0" y="15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31"/>
            <p:cNvSpPr/>
            <p:nvPr/>
          </p:nvSpPr>
          <p:spPr>
            <a:xfrm flipH="1">
              <a:off x="10308456" y="3532047"/>
              <a:ext cx="411975" cy="1098531"/>
            </a:xfrm>
            <a:custGeom>
              <a:avLst/>
              <a:gdLst/>
              <a:ahLst/>
              <a:cxnLst/>
              <a:rect l="l" t="t" r="r" b="b"/>
              <a:pathLst>
                <a:path w="5898" h="15727" extrusionOk="0">
                  <a:moveTo>
                    <a:pt x="5897" y="15727"/>
                  </a:moveTo>
                  <a:lnTo>
                    <a:pt x="0" y="15727"/>
                  </a:lnTo>
                  <a:lnTo>
                    <a:pt x="0" y="1"/>
                  </a:lnTo>
                  <a:lnTo>
                    <a:pt x="5897" y="1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31"/>
            <p:cNvSpPr/>
            <p:nvPr/>
          </p:nvSpPr>
          <p:spPr>
            <a:xfrm flipH="1">
              <a:off x="10084862" y="4579499"/>
              <a:ext cx="863136" cy="153111"/>
            </a:xfrm>
            <a:custGeom>
              <a:avLst/>
              <a:gdLst/>
              <a:ahLst/>
              <a:cxnLst/>
              <a:rect l="l" t="t" r="r" b="b"/>
              <a:pathLst>
                <a:path w="12357" h="2192" extrusionOk="0">
                  <a:moveTo>
                    <a:pt x="6179" y="1"/>
                  </a:moveTo>
                  <a:cubicBezTo>
                    <a:pt x="9268" y="1"/>
                    <a:pt x="11795" y="955"/>
                    <a:pt x="12357" y="2191"/>
                  </a:cubicBezTo>
                  <a:lnTo>
                    <a:pt x="1" y="2191"/>
                  </a:lnTo>
                  <a:cubicBezTo>
                    <a:pt x="562" y="955"/>
                    <a:pt x="3090" y="1"/>
                    <a:pt x="6179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31"/>
            <p:cNvSpPr/>
            <p:nvPr/>
          </p:nvSpPr>
          <p:spPr>
            <a:xfrm flipH="1">
              <a:off x="10084864" y="4618754"/>
              <a:ext cx="761155" cy="113856"/>
            </a:xfrm>
            <a:custGeom>
              <a:avLst/>
              <a:gdLst/>
              <a:ahLst/>
              <a:cxnLst/>
              <a:rect l="l" t="t" r="r" b="b"/>
              <a:pathLst>
                <a:path w="10897" h="1630" extrusionOk="0">
                  <a:moveTo>
                    <a:pt x="10279" y="843"/>
                  </a:moveTo>
                  <a:cubicBezTo>
                    <a:pt x="10560" y="1067"/>
                    <a:pt x="10728" y="1348"/>
                    <a:pt x="10897" y="1629"/>
                  </a:cubicBezTo>
                  <a:lnTo>
                    <a:pt x="1" y="1629"/>
                  </a:lnTo>
                  <a:cubicBezTo>
                    <a:pt x="956" y="674"/>
                    <a:pt x="3146" y="56"/>
                    <a:pt x="5730" y="56"/>
                  </a:cubicBezTo>
                  <a:cubicBezTo>
                    <a:pt x="7302" y="0"/>
                    <a:pt x="8819" y="281"/>
                    <a:pt x="10279" y="843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31"/>
            <p:cNvSpPr/>
            <p:nvPr/>
          </p:nvSpPr>
          <p:spPr>
            <a:xfrm flipH="1">
              <a:off x="10084862" y="4732538"/>
              <a:ext cx="863136" cy="70688"/>
            </a:xfrm>
            <a:custGeom>
              <a:avLst/>
              <a:gdLst/>
              <a:ahLst/>
              <a:cxnLst/>
              <a:rect l="l" t="t" r="r" b="b"/>
              <a:pathLst>
                <a:path w="12357" h="1012" extrusionOk="0">
                  <a:moveTo>
                    <a:pt x="1" y="1011"/>
                  </a:moveTo>
                  <a:lnTo>
                    <a:pt x="12357" y="1011"/>
                  </a:lnTo>
                  <a:lnTo>
                    <a:pt x="123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31"/>
            <p:cNvSpPr/>
            <p:nvPr/>
          </p:nvSpPr>
          <p:spPr>
            <a:xfrm flipH="1">
              <a:off x="10155483" y="2982826"/>
              <a:ext cx="643458" cy="404152"/>
            </a:xfrm>
            <a:custGeom>
              <a:avLst/>
              <a:gdLst/>
              <a:ahLst/>
              <a:cxnLst/>
              <a:rect l="l" t="t" r="r" b="b"/>
              <a:pathLst>
                <a:path w="9212" h="5786" extrusionOk="0">
                  <a:moveTo>
                    <a:pt x="9043" y="1"/>
                  </a:moveTo>
                  <a:cubicBezTo>
                    <a:pt x="7583" y="675"/>
                    <a:pt x="6010" y="1012"/>
                    <a:pt x="4382" y="1012"/>
                  </a:cubicBezTo>
                  <a:cubicBezTo>
                    <a:pt x="2865" y="1068"/>
                    <a:pt x="1573" y="1124"/>
                    <a:pt x="843" y="2023"/>
                  </a:cubicBezTo>
                  <a:cubicBezTo>
                    <a:pt x="225" y="2753"/>
                    <a:pt x="1" y="3932"/>
                    <a:pt x="225" y="5786"/>
                  </a:cubicBezTo>
                  <a:lnTo>
                    <a:pt x="619" y="5729"/>
                  </a:lnTo>
                  <a:cubicBezTo>
                    <a:pt x="450" y="4045"/>
                    <a:pt x="562" y="2921"/>
                    <a:pt x="1124" y="2303"/>
                  </a:cubicBezTo>
                  <a:cubicBezTo>
                    <a:pt x="1798" y="1517"/>
                    <a:pt x="3034" y="1461"/>
                    <a:pt x="4438" y="1405"/>
                  </a:cubicBezTo>
                  <a:cubicBezTo>
                    <a:pt x="6067" y="1405"/>
                    <a:pt x="7695" y="1068"/>
                    <a:pt x="9212" y="394"/>
                  </a:cubicBezTo>
                  <a:lnTo>
                    <a:pt x="9043" y="1"/>
                  </a:lnTo>
                  <a:close/>
                </a:path>
              </a:pathLst>
            </a:custGeom>
            <a:solidFill>
              <a:srgbClr val="2E66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31"/>
            <p:cNvSpPr/>
            <p:nvPr/>
          </p:nvSpPr>
          <p:spPr>
            <a:xfrm flipH="1">
              <a:off x="9578797" y="2618006"/>
              <a:ext cx="1498632" cy="1353553"/>
            </a:xfrm>
            <a:custGeom>
              <a:avLst/>
              <a:gdLst/>
              <a:ahLst/>
              <a:cxnLst/>
              <a:rect l="l" t="t" r="r" b="b"/>
              <a:pathLst>
                <a:path w="21455" h="19378" extrusionOk="0">
                  <a:moveTo>
                    <a:pt x="21455" y="3707"/>
                  </a:moveTo>
                  <a:lnTo>
                    <a:pt x="18310" y="0"/>
                  </a:lnTo>
                  <a:lnTo>
                    <a:pt x="0" y="15670"/>
                  </a:lnTo>
                  <a:lnTo>
                    <a:pt x="3201" y="19377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31"/>
            <p:cNvSpPr/>
            <p:nvPr/>
          </p:nvSpPr>
          <p:spPr>
            <a:xfrm flipH="1">
              <a:off x="9586620" y="2665084"/>
              <a:ext cx="1459446" cy="1306474"/>
            </a:xfrm>
            <a:custGeom>
              <a:avLst/>
              <a:gdLst/>
              <a:ahLst/>
              <a:cxnLst/>
              <a:rect l="l" t="t" r="r" b="b"/>
              <a:pathLst>
                <a:path w="20894" h="18704" extrusionOk="0">
                  <a:moveTo>
                    <a:pt x="0" y="15558"/>
                  </a:moveTo>
                  <a:lnTo>
                    <a:pt x="2752" y="18703"/>
                  </a:lnTo>
                  <a:lnTo>
                    <a:pt x="20894" y="3146"/>
                  </a:lnTo>
                  <a:lnTo>
                    <a:pt x="18198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31"/>
            <p:cNvSpPr/>
            <p:nvPr/>
          </p:nvSpPr>
          <p:spPr>
            <a:xfrm flipH="1">
              <a:off x="9617983" y="2665084"/>
              <a:ext cx="1424172" cy="1271130"/>
            </a:xfrm>
            <a:custGeom>
              <a:avLst/>
              <a:gdLst/>
              <a:ahLst/>
              <a:cxnLst/>
              <a:rect l="l" t="t" r="r" b="b"/>
              <a:pathLst>
                <a:path w="20389" h="18198" extrusionOk="0">
                  <a:moveTo>
                    <a:pt x="20388" y="2640"/>
                  </a:moveTo>
                  <a:lnTo>
                    <a:pt x="18142" y="0"/>
                  </a:lnTo>
                  <a:lnTo>
                    <a:pt x="1" y="15558"/>
                  </a:lnTo>
                  <a:lnTo>
                    <a:pt x="2247" y="18198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31"/>
            <p:cNvSpPr/>
            <p:nvPr/>
          </p:nvSpPr>
          <p:spPr>
            <a:xfrm flipH="1">
              <a:off x="10253554" y="3473234"/>
              <a:ext cx="466877" cy="329622"/>
            </a:xfrm>
            <a:custGeom>
              <a:avLst/>
              <a:gdLst/>
              <a:ahLst/>
              <a:cxnLst/>
              <a:rect l="l" t="t" r="r" b="b"/>
              <a:pathLst>
                <a:path w="6684" h="4719" extrusionOk="0">
                  <a:moveTo>
                    <a:pt x="6684" y="56"/>
                  </a:moveTo>
                  <a:lnTo>
                    <a:pt x="6684" y="3258"/>
                  </a:lnTo>
                  <a:cubicBezTo>
                    <a:pt x="5897" y="4156"/>
                    <a:pt x="4718" y="4718"/>
                    <a:pt x="3538" y="4718"/>
                  </a:cubicBezTo>
                  <a:cubicBezTo>
                    <a:pt x="2078" y="4718"/>
                    <a:pt x="786" y="3988"/>
                    <a:pt x="0" y="2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31"/>
            <p:cNvSpPr/>
            <p:nvPr/>
          </p:nvSpPr>
          <p:spPr>
            <a:xfrm flipH="1">
              <a:off x="10222190" y="3151511"/>
              <a:ext cx="588486" cy="588556"/>
            </a:xfrm>
            <a:custGeom>
              <a:avLst/>
              <a:gdLst/>
              <a:ahLst/>
              <a:cxnLst/>
              <a:rect l="l" t="t" r="r" b="b"/>
              <a:pathLst>
                <a:path w="8425" h="8426" extrusionOk="0">
                  <a:moveTo>
                    <a:pt x="4213" y="1"/>
                  </a:moveTo>
                  <a:cubicBezTo>
                    <a:pt x="6572" y="1"/>
                    <a:pt x="8425" y="1854"/>
                    <a:pt x="8425" y="4213"/>
                  </a:cubicBezTo>
                  <a:cubicBezTo>
                    <a:pt x="8425" y="6516"/>
                    <a:pt x="6572" y="8425"/>
                    <a:pt x="4213" y="8425"/>
                  </a:cubicBezTo>
                  <a:cubicBezTo>
                    <a:pt x="1910" y="8425"/>
                    <a:pt x="0" y="6516"/>
                    <a:pt x="0" y="4213"/>
                  </a:cubicBezTo>
                  <a:cubicBezTo>
                    <a:pt x="0" y="1854"/>
                    <a:pt x="1910" y="1"/>
                    <a:pt x="4213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31"/>
            <p:cNvSpPr/>
            <p:nvPr/>
          </p:nvSpPr>
          <p:spPr>
            <a:xfrm flipH="1">
              <a:off x="10226102" y="3186854"/>
              <a:ext cx="561035" cy="553212"/>
            </a:xfrm>
            <a:custGeom>
              <a:avLst/>
              <a:gdLst/>
              <a:ahLst/>
              <a:cxnLst/>
              <a:rect l="l" t="t" r="r" b="b"/>
              <a:pathLst>
                <a:path w="8032" h="7920" extrusionOk="0">
                  <a:moveTo>
                    <a:pt x="7526" y="1629"/>
                  </a:moveTo>
                  <a:cubicBezTo>
                    <a:pt x="7863" y="2247"/>
                    <a:pt x="8032" y="2977"/>
                    <a:pt x="8032" y="3707"/>
                  </a:cubicBezTo>
                  <a:cubicBezTo>
                    <a:pt x="8032" y="6010"/>
                    <a:pt x="6178" y="7919"/>
                    <a:pt x="3819" y="7919"/>
                  </a:cubicBezTo>
                  <a:cubicBezTo>
                    <a:pt x="2584" y="7863"/>
                    <a:pt x="1348" y="7302"/>
                    <a:pt x="562" y="6291"/>
                  </a:cubicBezTo>
                  <a:cubicBezTo>
                    <a:pt x="169" y="5673"/>
                    <a:pt x="0" y="4943"/>
                    <a:pt x="0" y="4213"/>
                  </a:cubicBezTo>
                  <a:cubicBezTo>
                    <a:pt x="0" y="1910"/>
                    <a:pt x="1910" y="0"/>
                    <a:pt x="4213" y="0"/>
                  </a:cubicBezTo>
                  <a:cubicBezTo>
                    <a:pt x="5504" y="0"/>
                    <a:pt x="6740" y="618"/>
                    <a:pt x="7526" y="1629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31"/>
            <p:cNvSpPr/>
            <p:nvPr/>
          </p:nvSpPr>
          <p:spPr>
            <a:xfrm flipH="1">
              <a:off x="10316280" y="3300638"/>
              <a:ext cx="341427" cy="341357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2472" y="0"/>
                  </a:moveTo>
                  <a:cubicBezTo>
                    <a:pt x="3820" y="0"/>
                    <a:pt x="4887" y="1123"/>
                    <a:pt x="4887" y="2471"/>
                  </a:cubicBezTo>
                  <a:cubicBezTo>
                    <a:pt x="4887" y="3763"/>
                    <a:pt x="3820" y="4886"/>
                    <a:pt x="2472" y="4886"/>
                  </a:cubicBezTo>
                  <a:cubicBezTo>
                    <a:pt x="1124" y="4886"/>
                    <a:pt x="57" y="3763"/>
                    <a:pt x="1" y="2471"/>
                  </a:cubicBezTo>
                  <a:cubicBezTo>
                    <a:pt x="1" y="1123"/>
                    <a:pt x="1124" y="0"/>
                    <a:pt x="247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31"/>
            <p:cNvSpPr/>
            <p:nvPr/>
          </p:nvSpPr>
          <p:spPr>
            <a:xfrm flipH="1">
              <a:off x="10343801" y="3273117"/>
              <a:ext cx="341357" cy="341427"/>
            </a:xfrm>
            <a:custGeom>
              <a:avLst/>
              <a:gdLst/>
              <a:ahLst/>
              <a:cxnLst/>
              <a:rect l="l" t="t" r="r" b="b"/>
              <a:pathLst>
                <a:path w="4887" h="4888" extrusionOk="0">
                  <a:moveTo>
                    <a:pt x="2416" y="57"/>
                  </a:moveTo>
                  <a:cubicBezTo>
                    <a:pt x="3764" y="1"/>
                    <a:pt x="4887" y="1124"/>
                    <a:pt x="4887" y="2472"/>
                  </a:cubicBezTo>
                  <a:cubicBezTo>
                    <a:pt x="4887" y="3764"/>
                    <a:pt x="3764" y="4887"/>
                    <a:pt x="2416" y="4887"/>
                  </a:cubicBezTo>
                  <a:cubicBezTo>
                    <a:pt x="1124" y="4887"/>
                    <a:pt x="1" y="3764"/>
                    <a:pt x="1" y="2472"/>
                  </a:cubicBezTo>
                  <a:cubicBezTo>
                    <a:pt x="1" y="1124"/>
                    <a:pt x="1124" y="1"/>
                    <a:pt x="241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31"/>
            <p:cNvSpPr/>
            <p:nvPr/>
          </p:nvSpPr>
          <p:spPr>
            <a:xfrm flipH="1">
              <a:off x="10347713" y="3308461"/>
              <a:ext cx="302101" cy="306083"/>
            </a:xfrm>
            <a:custGeom>
              <a:avLst/>
              <a:gdLst/>
              <a:ahLst/>
              <a:cxnLst/>
              <a:rect l="l" t="t" r="r" b="b"/>
              <a:pathLst>
                <a:path w="4325" h="4382" extrusionOk="0">
                  <a:moveTo>
                    <a:pt x="3819" y="450"/>
                  </a:moveTo>
                  <a:cubicBezTo>
                    <a:pt x="4156" y="899"/>
                    <a:pt x="4325" y="1404"/>
                    <a:pt x="4325" y="1966"/>
                  </a:cubicBezTo>
                  <a:cubicBezTo>
                    <a:pt x="4325" y="3258"/>
                    <a:pt x="3258" y="4325"/>
                    <a:pt x="1910" y="4381"/>
                  </a:cubicBezTo>
                  <a:cubicBezTo>
                    <a:pt x="1404" y="4381"/>
                    <a:pt x="899" y="4213"/>
                    <a:pt x="506" y="3876"/>
                  </a:cubicBezTo>
                  <a:cubicBezTo>
                    <a:pt x="169" y="3483"/>
                    <a:pt x="0" y="2921"/>
                    <a:pt x="0" y="2415"/>
                  </a:cubicBezTo>
                  <a:cubicBezTo>
                    <a:pt x="0" y="1067"/>
                    <a:pt x="1067" y="0"/>
                    <a:pt x="2415" y="0"/>
                  </a:cubicBezTo>
                  <a:cubicBezTo>
                    <a:pt x="2921" y="0"/>
                    <a:pt x="3426" y="169"/>
                    <a:pt x="3875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31"/>
            <p:cNvSpPr/>
            <p:nvPr/>
          </p:nvSpPr>
          <p:spPr>
            <a:xfrm flipH="1">
              <a:off x="10367341" y="3308461"/>
              <a:ext cx="286455" cy="282543"/>
            </a:xfrm>
            <a:custGeom>
              <a:avLst/>
              <a:gdLst/>
              <a:ahLst/>
              <a:cxnLst/>
              <a:rect l="l" t="t" r="r" b="b"/>
              <a:pathLst>
                <a:path w="4101" h="4045" extrusionOk="0">
                  <a:moveTo>
                    <a:pt x="338" y="3595"/>
                  </a:moveTo>
                  <a:cubicBezTo>
                    <a:pt x="113" y="3258"/>
                    <a:pt x="1" y="2809"/>
                    <a:pt x="1" y="2415"/>
                  </a:cubicBezTo>
                  <a:cubicBezTo>
                    <a:pt x="1" y="1067"/>
                    <a:pt x="1068" y="0"/>
                    <a:pt x="2416" y="0"/>
                  </a:cubicBezTo>
                  <a:cubicBezTo>
                    <a:pt x="2921" y="0"/>
                    <a:pt x="3371" y="113"/>
                    <a:pt x="3764" y="394"/>
                  </a:cubicBezTo>
                  <a:cubicBezTo>
                    <a:pt x="3989" y="730"/>
                    <a:pt x="4101" y="1180"/>
                    <a:pt x="4101" y="1573"/>
                  </a:cubicBezTo>
                  <a:cubicBezTo>
                    <a:pt x="4101" y="2921"/>
                    <a:pt x="2978" y="4044"/>
                    <a:pt x="1686" y="4044"/>
                  </a:cubicBezTo>
                  <a:cubicBezTo>
                    <a:pt x="1180" y="4044"/>
                    <a:pt x="731" y="3876"/>
                    <a:pt x="338" y="3595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31"/>
            <p:cNvSpPr/>
            <p:nvPr/>
          </p:nvSpPr>
          <p:spPr>
            <a:xfrm flipH="1">
              <a:off x="9496395" y="2563104"/>
              <a:ext cx="372789" cy="372720"/>
            </a:xfrm>
            <a:custGeom>
              <a:avLst/>
              <a:gdLst/>
              <a:ahLst/>
              <a:cxnLst/>
              <a:rect l="l" t="t" r="r" b="b"/>
              <a:pathLst>
                <a:path w="5337" h="5336" extrusionOk="0">
                  <a:moveTo>
                    <a:pt x="2697" y="0"/>
                  </a:moveTo>
                  <a:cubicBezTo>
                    <a:pt x="4157" y="0"/>
                    <a:pt x="5336" y="1180"/>
                    <a:pt x="5336" y="2696"/>
                  </a:cubicBezTo>
                  <a:cubicBezTo>
                    <a:pt x="5336" y="4156"/>
                    <a:pt x="4157" y="5336"/>
                    <a:pt x="2697" y="5336"/>
                  </a:cubicBezTo>
                  <a:cubicBezTo>
                    <a:pt x="1236" y="5336"/>
                    <a:pt x="57" y="4156"/>
                    <a:pt x="57" y="2696"/>
                  </a:cubicBezTo>
                  <a:cubicBezTo>
                    <a:pt x="1" y="1180"/>
                    <a:pt x="1236" y="0"/>
                    <a:pt x="2697" y="0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31"/>
            <p:cNvSpPr/>
            <p:nvPr/>
          </p:nvSpPr>
          <p:spPr>
            <a:xfrm flipH="1">
              <a:off x="9496395" y="2586643"/>
              <a:ext cx="357073" cy="349180"/>
            </a:xfrm>
            <a:custGeom>
              <a:avLst/>
              <a:gdLst/>
              <a:ahLst/>
              <a:cxnLst/>
              <a:rect l="l" t="t" r="r" b="b"/>
              <a:pathLst>
                <a:path w="5112" h="4999" extrusionOk="0">
                  <a:moveTo>
                    <a:pt x="4774" y="1011"/>
                  </a:moveTo>
                  <a:cubicBezTo>
                    <a:pt x="4999" y="1404"/>
                    <a:pt x="5111" y="1854"/>
                    <a:pt x="5111" y="2359"/>
                  </a:cubicBezTo>
                  <a:cubicBezTo>
                    <a:pt x="5111" y="3763"/>
                    <a:pt x="3932" y="4999"/>
                    <a:pt x="2472" y="4999"/>
                  </a:cubicBezTo>
                  <a:cubicBezTo>
                    <a:pt x="1629" y="4999"/>
                    <a:pt x="843" y="4606"/>
                    <a:pt x="337" y="3988"/>
                  </a:cubicBezTo>
                  <a:cubicBezTo>
                    <a:pt x="113" y="3595"/>
                    <a:pt x="0" y="3145"/>
                    <a:pt x="0" y="2696"/>
                  </a:cubicBezTo>
                  <a:cubicBezTo>
                    <a:pt x="0" y="1180"/>
                    <a:pt x="1236" y="0"/>
                    <a:pt x="2696" y="56"/>
                  </a:cubicBezTo>
                  <a:cubicBezTo>
                    <a:pt x="3483" y="0"/>
                    <a:pt x="4269" y="393"/>
                    <a:pt x="4774" y="1067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31"/>
            <p:cNvSpPr/>
            <p:nvPr/>
          </p:nvSpPr>
          <p:spPr>
            <a:xfrm flipH="1">
              <a:off x="9555280" y="2657261"/>
              <a:ext cx="215837" cy="215837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1573" y="0"/>
                  </a:moveTo>
                  <a:cubicBezTo>
                    <a:pt x="2416" y="0"/>
                    <a:pt x="3090" y="730"/>
                    <a:pt x="3090" y="1573"/>
                  </a:cubicBezTo>
                  <a:cubicBezTo>
                    <a:pt x="3090" y="2415"/>
                    <a:pt x="2416" y="3089"/>
                    <a:pt x="1573" y="3089"/>
                  </a:cubicBezTo>
                  <a:cubicBezTo>
                    <a:pt x="731" y="3089"/>
                    <a:pt x="1" y="2415"/>
                    <a:pt x="1" y="1573"/>
                  </a:cubicBezTo>
                  <a:cubicBezTo>
                    <a:pt x="1" y="730"/>
                    <a:pt x="731" y="0"/>
                    <a:pt x="1573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31"/>
            <p:cNvSpPr/>
            <p:nvPr/>
          </p:nvSpPr>
          <p:spPr>
            <a:xfrm flipH="1">
              <a:off x="9574838" y="2641545"/>
              <a:ext cx="211925" cy="215837"/>
            </a:xfrm>
            <a:custGeom>
              <a:avLst/>
              <a:gdLst/>
              <a:ahLst/>
              <a:cxnLst/>
              <a:rect l="l" t="t" r="r" b="b"/>
              <a:pathLst>
                <a:path w="3034" h="3090" extrusionOk="0">
                  <a:moveTo>
                    <a:pt x="1517" y="0"/>
                  </a:moveTo>
                  <a:cubicBezTo>
                    <a:pt x="2359" y="0"/>
                    <a:pt x="3033" y="674"/>
                    <a:pt x="3033" y="1573"/>
                  </a:cubicBezTo>
                  <a:cubicBezTo>
                    <a:pt x="3033" y="2415"/>
                    <a:pt x="2359" y="3089"/>
                    <a:pt x="1517" y="3089"/>
                  </a:cubicBezTo>
                  <a:cubicBezTo>
                    <a:pt x="674" y="3089"/>
                    <a:pt x="0" y="2415"/>
                    <a:pt x="0" y="1573"/>
                  </a:cubicBezTo>
                  <a:cubicBezTo>
                    <a:pt x="0" y="674"/>
                    <a:pt x="674" y="0"/>
                    <a:pt x="1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31"/>
            <p:cNvSpPr/>
            <p:nvPr/>
          </p:nvSpPr>
          <p:spPr>
            <a:xfrm flipH="1">
              <a:off x="9574838" y="2661172"/>
              <a:ext cx="192297" cy="196209"/>
            </a:xfrm>
            <a:custGeom>
              <a:avLst/>
              <a:gdLst/>
              <a:ahLst/>
              <a:cxnLst/>
              <a:rect l="l" t="t" r="r" b="b"/>
              <a:pathLst>
                <a:path w="2753" h="2809" extrusionOk="0">
                  <a:moveTo>
                    <a:pt x="2415" y="393"/>
                  </a:moveTo>
                  <a:cubicBezTo>
                    <a:pt x="2640" y="618"/>
                    <a:pt x="2752" y="955"/>
                    <a:pt x="2752" y="1292"/>
                  </a:cubicBezTo>
                  <a:cubicBezTo>
                    <a:pt x="2752" y="2134"/>
                    <a:pt x="2078" y="2808"/>
                    <a:pt x="1236" y="2808"/>
                  </a:cubicBezTo>
                  <a:cubicBezTo>
                    <a:pt x="899" y="2808"/>
                    <a:pt x="562" y="2696"/>
                    <a:pt x="281" y="2471"/>
                  </a:cubicBezTo>
                  <a:cubicBezTo>
                    <a:pt x="112" y="2191"/>
                    <a:pt x="0" y="1854"/>
                    <a:pt x="0" y="1517"/>
                  </a:cubicBezTo>
                  <a:cubicBezTo>
                    <a:pt x="0" y="674"/>
                    <a:pt x="674" y="0"/>
                    <a:pt x="1516" y="0"/>
                  </a:cubicBezTo>
                  <a:cubicBezTo>
                    <a:pt x="1853" y="0"/>
                    <a:pt x="2190" y="113"/>
                    <a:pt x="2415" y="337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31"/>
            <p:cNvSpPr/>
            <p:nvPr/>
          </p:nvSpPr>
          <p:spPr>
            <a:xfrm flipH="1">
              <a:off x="9586643" y="2661172"/>
              <a:ext cx="180492" cy="180492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69" y="2303"/>
                  </a:moveTo>
                  <a:cubicBezTo>
                    <a:pt x="56" y="2078"/>
                    <a:pt x="0" y="1797"/>
                    <a:pt x="0" y="1573"/>
                  </a:cubicBezTo>
                  <a:cubicBezTo>
                    <a:pt x="0" y="730"/>
                    <a:pt x="674" y="0"/>
                    <a:pt x="1516" y="0"/>
                  </a:cubicBezTo>
                  <a:cubicBezTo>
                    <a:pt x="1797" y="0"/>
                    <a:pt x="2134" y="113"/>
                    <a:pt x="2359" y="281"/>
                  </a:cubicBezTo>
                  <a:cubicBezTo>
                    <a:pt x="2527" y="506"/>
                    <a:pt x="2584" y="787"/>
                    <a:pt x="2584" y="1067"/>
                  </a:cubicBezTo>
                  <a:cubicBezTo>
                    <a:pt x="2584" y="1910"/>
                    <a:pt x="1853" y="2584"/>
                    <a:pt x="1011" y="2584"/>
                  </a:cubicBezTo>
                  <a:cubicBezTo>
                    <a:pt x="730" y="2584"/>
                    <a:pt x="449" y="2528"/>
                    <a:pt x="169" y="2359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31"/>
            <p:cNvSpPr/>
            <p:nvPr/>
          </p:nvSpPr>
          <p:spPr>
            <a:xfrm flipH="1">
              <a:off x="9629810" y="3069159"/>
              <a:ext cx="105962" cy="109874"/>
            </a:xfrm>
            <a:custGeom>
              <a:avLst/>
              <a:gdLst/>
              <a:ahLst/>
              <a:cxnLst/>
              <a:rect l="l" t="t" r="r" b="b"/>
              <a:pathLst>
                <a:path w="1517" h="1573" extrusionOk="0">
                  <a:moveTo>
                    <a:pt x="787" y="56"/>
                  </a:moveTo>
                  <a:cubicBezTo>
                    <a:pt x="1180" y="56"/>
                    <a:pt x="1517" y="337"/>
                    <a:pt x="1517" y="787"/>
                  </a:cubicBezTo>
                  <a:cubicBezTo>
                    <a:pt x="1517" y="1180"/>
                    <a:pt x="1180" y="1517"/>
                    <a:pt x="787" y="1573"/>
                  </a:cubicBezTo>
                  <a:cubicBezTo>
                    <a:pt x="337" y="1517"/>
                    <a:pt x="0" y="1180"/>
                    <a:pt x="57" y="787"/>
                  </a:cubicBezTo>
                  <a:cubicBezTo>
                    <a:pt x="0" y="393"/>
                    <a:pt x="337" y="0"/>
                    <a:pt x="787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31"/>
            <p:cNvSpPr/>
            <p:nvPr/>
          </p:nvSpPr>
          <p:spPr>
            <a:xfrm flipH="1">
              <a:off x="9629811" y="3080894"/>
              <a:ext cx="94228" cy="98139"/>
            </a:xfrm>
            <a:custGeom>
              <a:avLst/>
              <a:gdLst/>
              <a:ahLst/>
              <a:cxnLst/>
              <a:rect l="l" t="t" r="r" b="b"/>
              <a:pathLst>
                <a:path w="1349" h="1405" extrusionOk="0">
                  <a:moveTo>
                    <a:pt x="1236" y="169"/>
                  </a:moveTo>
                  <a:cubicBezTo>
                    <a:pt x="1293" y="282"/>
                    <a:pt x="1349" y="450"/>
                    <a:pt x="1349" y="619"/>
                  </a:cubicBezTo>
                  <a:cubicBezTo>
                    <a:pt x="1349" y="1012"/>
                    <a:pt x="1012" y="1405"/>
                    <a:pt x="619" y="1405"/>
                  </a:cubicBezTo>
                  <a:cubicBezTo>
                    <a:pt x="450" y="1405"/>
                    <a:pt x="282" y="1349"/>
                    <a:pt x="169" y="1236"/>
                  </a:cubicBezTo>
                  <a:cubicBezTo>
                    <a:pt x="57" y="1068"/>
                    <a:pt x="1" y="956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236" y="16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31"/>
            <p:cNvSpPr/>
            <p:nvPr/>
          </p:nvSpPr>
          <p:spPr>
            <a:xfrm flipH="1">
              <a:off x="9633722" y="3080894"/>
              <a:ext cx="90316" cy="86404"/>
            </a:xfrm>
            <a:custGeom>
              <a:avLst/>
              <a:gdLst/>
              <a:ahLst/>
              <a:cxnLst/>
              <a:rect l="l" t="t" r="r" b="b"/>
              <a:pathLst>
                <a:path w="1293" h="1237" extrusionOk="0">
                  <a:moveTo>
                    <a:pt x="113" y="1124"/>
                  </a:moveTo>
                  <a:cubicBezTo>
                    <a:pt x="57" y="1012"/>
                    <a:pt x="1" y="899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180" y="113"/>
                  </a:cubicBezTo>
                  <a:cubicBezTo>
                    <a:pt x="1236" y="225"/>
                    <a:pt x="1293" y="394"/>
                    <a:pt x="1293" y="506"/>
                  </a:cubicBezTo>
                  <a:cubicBezTo>
                    <a:pt x="1293" y="899"/>
                    <a:pt x="956" y="1236"/>
                    <a:pt x="506" y="1236"/>
                  </a:cubicBezTo>
                  <a:cubicBezTo>
                    <a:pt x="394" y="1236"/>
                    <a:pt x="226" y="1236"/>
                    <a:pt x="113" y="1124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31"/>
            <p:cNvSpPr/>
            <p:nvPr/>
          </p:nvSpPr>
          <p:spPr>
            <a:xfrm flipH="1">
              <a:off x="10936123" y="3685086"/>
              <a:ext cx="62865" cy="721900"/>
            </a:xfrm>
            <a:custGeom>
              <a:avLst/>
              <a:gdLst/>
              <a:ahLst/>
              <a:cxnLst/>
              <a:rect l="l" t="t" r="r" b="b"/>
              <a:pathLst>
                <a:path w="900" h="10335" extrusionOk="0">
                  <a:moveTo>
                    <a:pt x="899" y="0"/>
                  </a:moveTo>
                  <a:lnTo>
                    <a:pt x="899" y="10334"/>
                  </a:lnTo>
                  <a:lnTo>
                    <a:pt x="0" y="1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31"/>
            <p:cNvSpPr/>
            <p:nvPr/>
          </p:nvSpPr>
          <p:spPr>
            <a:xfrm flipH="1">
              <a:off x="10936123" y="3696820"/>
              <a:ext cx="62865" cy="388436"/>
            </a:xfrm>
            <a:custGeom>
              <a:avLst/>
              <a:gdLst/>
              <a:ahLst/>
              <a:cxnLst/>
              <a:rect l="l" t="t" r="r" b="b"/>
              <a:pathLst>
                <a:path w="900" h="5561" extrusionOk="0">
                  <a:moveTo>
                    <a:pt x="899" y="1"/>
                  </a:moveTo>
                  <a:lnTo>
                    <a:pt x="899" y="5561"/>
                  </a:lnTo>
                  <a:lnTo>
                    <a:pt x="618" y="5561"/>
                  </a:lnTo>
                  <a:cubicBezTo>
                    <a:pt x="450" y="5505"/>
                    <a:pt x="225" y="5505"/>
                    <a:pt x="0" y="5449"/>
                  </a:cubicBezTo>
                  <a:lnTo>
                    <a:pt x="0" y="169"/>
                  </a:lnTo>
                  <a:cubicBezTo>
                    <a:pt x="281" y="57"/>
                    <a:pt x="562" y="1"/>
                    <a:pt x="899" y="1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31"/>
            <p:cNvSpPr/>
            <p:nvPr/>
          </p:nvSpPr>
          <p:spPr>
            <a:xfrm flipH="1">
              <a:off x="10779239" y="4406903"/>
              <a:ext cx="309994" cy="153041"/>
            </a:xfrm>
            <a:custGeom>
              <a:avLst/>
              <a:gdLst/>
              <a:ahLst/>
              <a:cxnLst/>
              <a:rect l="l" t="t" r="r" b="b"/>
              <a:pathLst>
                <a:path w="4438" h="2191" extrusionOk="0">
                  <a:moveTo>
                    <a:pt x="4438" y="0"/>
                  </a:moveTo>
                  <a:lnTo>
                    <a:pt x="4438" y="2191"/>
                  </a:lnTo>
                  <a:lnTo>
                    <a:pt x="1124" y="2191"/>
                  </a:lnTo>
                  <a:cubicBezTo>
                    <a:pt x="1" y="2191"/>
                    <a:pt x="57" y="0"/>
                    <a:pt x="1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31"/>
            <p:cNvSpPr/>
            <p:nvPr/>
          </p:nvSpPr>
          <p:spPr>
            <a:xfrm flipH="1">
              <a:off x="10779239" y="4414726"/>
              <a:ext cx="294278" cy="149200"/>
            </a:xfrm>
            <a:custGeom>
              <a:avLst/>
              <a:gdLst/>
              <a:ahLst/>
              <a:cxnLst/>
              <a:rect l="l" t="t" r="r" b="b"/>
              <a:pathLst>
                <a:path w="4213" h="2136" extrusionOk="0">
                  <a:moveTo>
                    <a:pt x="4213" y="1"/>
                  </a:moveTo>
                  <a:lnTo>
                    <a:pt x="4213" y="2135"/>
                  </a:lnTo>
                  <a:lnTo>
                    <a:pt x="899" y="2135"/>
                  </a:lnTo>
                  <a:cubicBezTo>
                    <a:pt x="674" y="2135"/>
                    <a:pt x="506" y="2023"/>
                    <a:pt x="337" y="1910"/>
                  </a:cubicBezTo>
                  <a:cubicBezTo>
                    <a:pt x="0" y="1236"/>
                    <a:pt x="225" y="57"/>
                    <a:pt x="1011" y="57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31"/>
            <p:cNvSpPr/>
            <p:nvPr/>
          </p:nvSpPr>
          <p:spPr>
            <a:xfrm flipH="1">
              <a:off x="10763521" y="3638007"/>
              <a:ext cx="411975" cy="411975"/>
            </a:xfrm>
            <a:custGeom>
              <a:avLst/>
              <a:gdLst/>
              <a:ahLst/>
              <a:cxnLst/>
              <a:rect l="l" t="t" r="r" b="b"/>
              <a:pathLst>
                <a:path w="5898" h="5898" extrusionOk="0">
                  <a:moveTo>
                    <a:pt x="2977" y="0"/>
                  </a:moveTo>
                  <a:cubicBezTo>
                    <a:pt x="4605" y="0"/>
                    <a:pt x="5897" y="1348"/>
                    <a:pt x="5897" y="2977"/>
                  </a:cubicBezTo>
                  <a:cubicBezTo>
                    <a:pt x="5897" y="4606"/>
                    <a:pt x="4605" y="5897"/>
                    <a:pt x="2977" y="5897"/>
                  </a:cubicBezTo>
                  <a:cubicBezTo>
                    <a:pt x="1348" y="5897"/>
                    <a:pt x="0" y="4606"/>
                    <a:pt x="0" y="2977"/>
                  </a:cubicBezTo>
                  <a:cubicBezTo>
                    <a:pt x="0" y="1348"/>
                    <a:pt x="1348" y="0"/>
                    <a:pt x="2977" y="0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31"/>
            <p:cNvSpPr/>
            <p:nvPr/>
          </p:nvSpPr>
          <p:spPr>
            <a:xfrm flipH="1">
              <a:off x="10763521" y="3665458"/>
              <a:ext cx="396329" cy="384524"/>
            </a:xfrm>
            <a:custGeom>
              <a:avLst/>
              <a:gdLst/>
              <a:ahLst/>
              <a:cxnLst/>
              <a:rect l="l" t="t" r="r" b="b"/>
              <a:pathLst>
                <a:path w="5674" h="5505" extrusionOk="0">
                  <a:moveTo>
                    <a:pt x="5280" y="1124"/>
                  </a:moveTo>
                  <a:cubicBezTo>
                    <a:pt x="5561" y="1573"/>
                    <a:pt x="5673" y="2078"/>
                    <a:pt x="5673" y="2584"/>
                  </a:cubicBezTo>
                  <a:cubicBezTo>
                    <a:pt x="5673" y="4213"/>
                    <a:pt x="4381" y="5504"/>
                    <a:pt x="2753" y="5504"/>
                  </a:cubicBezTo>
                  <a:cubicBezTo>
                    <a:pt x="1798" y="5504"/>
                    <a:pt x="955" y="5111"/>
                    <a:pt x="394" y="4381"/>
                  </a:cubicBezTo>
                  <a:cubicBezTo>
                    <a:pt x="169" y="3932"/>
                    <a:pt x="57" y="3483"/>
                    <a:pt x="1" y="2921"/>
                  </a:cubicBezTo>
                  <a:cubicBezTo>
                    <a:pt x="57" y="1348"/>
                    <a:pt x="1349" y="0"/>
                    <a:pt x="2977" y="0"/>
                  </a:cubicBezTo>
                  <a:cubicBezTo>
                    <a:pt x="3876" y="0"/>
                    <a:pt x="4718" y="393"/>
                    <a:pt x="5280" y="1124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31"/>
            <p:cNvSpPr/>
            <p:nvPr/>
          </p:nvSpPr>
          <p:spPr>
            <a:xfrm flipH="1">
              <a:off x="10826318" y="3743898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686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40"/>
                    <a:pt x="2640" y="3427"/>
                    <a:pt x="1686" y="3427"/>
                  </a:cubicBezTo>
                  <a:cubicBezTo>
                    <a:pt x="731" y="3427"/>
                    <a:pt x="1" y="2640"/>
                    <a:pt x="1" y="1742"/>
                  </a:cubicBezTo>
                  <a:cubicBezTo>
                    <a:pt x="1" y="787"/>
                    <a:pt x="731" y="1"/>
                    <a:pt x="1686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31"/>
            <p:cNvSpPr/>
            <p:nvPr/>
          </p:nvSpPr>
          <p:spPr>
            <a:xfrm flipH="1">
              <a:off x="10849857" y="3724271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742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97"/>
                    <a:pt x="2640" y="3427"/>
                    <a:pt x="1742" y="3427"/>
                  </a:cubicBezTo>
                  <a:cubicBezTo>
                    <a:pt x="787" y="3427"/>
                    <a:pt x="1" y="2697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31"/>
            <p:cNvSpPr/>
            <p:nvPr/>
          </p:nvSpPr>
          <p:spPr>
            <a:xfrm flipH="1">
              <a:off x="10849857" y="3747810"/>
              <a:ext cx="215837" cy="215836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2753" y="338"/>
                  </a:moveTo>
                  <a:cubicBezTo>
                    <a:pt x="2977" y="675"/>
                    <a:pt x="3090" y="1012"/>
                    <a:pt x="3090" y="1405"/>
                  </a:cubicBezTo>
                  <a:cubicBezTo>
                    <a:pt x="3090" y="2360"/>
                    <a:pt x="2303" y="3090"/>
                    <a:pt x="1405" y="3090"/>
                  </a:cubicBezTo>
                  <a:cubicBezTo>
                    <a:pt x="1012" y="3090"/>
                    <a:pt x="675" y="2978"/>
                    <a:pt x="338" y="2753"/>
                  </a:cubicBezTo>
                  <a:cubicBezTo>
                    <a:pt x="113" y="2472"/>
                    <a:pt x="1" y="2079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79" y="1"/>
                    <a:pt x="2416" y="113"/>
                    <a:pt x="2753" y="338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31"/>
            <p:cNvSpPr/>
            <p:nvPr/>
          </p:nvSpPr>
          <p:spPr>
            <a:xfrm flipH="1">
              <a:off x="10865574" y="3747810"/>
              <a:ext cx="200120" cy="200190"/>
            </a:xfrm>
            <a:custGeom>
              <a:avLst/>
              <a:gdLst/>
              <a:ahLst/>
              <a:cxnLst/>
              <a:rect l="l" t="t" r="r" b="b"/>
              <a:pathLst>
                <a:path w="2865" h="2866" extrusionOk="0">
                  <a:moveTo>
                    <a:pt x="225" y="2584"/>
                  </a:moveTo>
                  <a:cubicBezTo>
                    <a:pt x="113" y="2304"/>
                    <a:pt x="1" y="2023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23" y="1"/>
                    <a:pt x="2360" y="113"/>
                    <a:pt x="2640" y="282"/>
                  </a:cubicBezTo>
                  <a:cubicBezTo>
                    <a:pt x="2809" y="562"/>
                    <a:pt x="2865" y="843"/>
                    <a:pt x="2865" y="1124"/>
                  </a:cubicBezTo>
                  <a:cubicBezTo>
                    <a:pt x="2865" y="2079"/>
                    <a:pt x="2135" y="2865"/>
                    <a:pt x="1180" y="2865"/>
                  </a:cubicBezTo>
                  <a:cubicBezTo>
                    <a:pt x="843" y="2865"/>
                    <a:pt x="506" y="2753"/>
                    <a:pt x="225" y="2584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31"/>
            <p:cNvSpPr/>
            <p:nvPr/>
          </p:nvSpPr>
          <p:spPr>
            <a:xfrm flipH="1">
              <a:off x="10912583" y="4434354"/>
              <a:ext cx="106032" cy="106032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87" y="1"/>
                  </a:moveTo>
                  <a:cubicBezTo>
                    <a:pt x="1180" y="1"/>
                    <a:pt x="1517" y="338"/>
                    <a:pt x="1517" y="787"/>
                  </a:cubicBezTo>
                  <a:cubicBezTo>
                    <a:pt x="1517" y="1180"/>
                    <a:pt x="1180" y="1517"/>
                    <a:pt x="787" y="1517"/>
                  </a:cubicBezTo>
                  <a:cubicBezTo>
                    <a:pt x="338" y="1517"/>
                    <a:pt x="1" y="1180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31"/>
            <p:cNvSpPr/>
            <p:nvPr/>
          </p:nvSpPr>
          <p:spPr>
            <a:xfrm flipH="1">
              <a:off x="10912584" y="4446158"/>
              <a:ext cx="94228" cy="94228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180" y="112"/>
                  </a:moveTo>
                  <a:cubicBezTo>
                    <a:pt x="1292" y="281"/>
                    <a:pt x="1348" y="449"/>
                    <a:pt x="1348" y="618"/>
                  </a:cubicBezTo>
                  <a:cubicBezTo>
                    <a:pt x="1348" y="1011"/>
                    <a:pt x="1011" y="1348"/>
                    <a:pt x="618" y="1348"/>
                  </a:cubicBezTo>
                  <a:cubicBezTo>
                    <a:pt x="449" y="1348"/>
                    <a:pt x="281" y="1292"/>
                    <a:pt x="112" y="1180"/>
                  </a:cubicBezTo>
                  <a:cubicBezTo>
                    <a:pt x="56" y="1067"/>
                    <a:pt x="0" y="899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99" y="0"/>
                    <a:pt x="1067" y="56"/>
                    <a:pt x="1180" y="112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31"/>
            <p:cNvSpPr/>
            <p:nvPr/>
          </p:nvSpPr>
          <p:spPr>
            <a:xfrm flipH="1">
              <a:off x="10920477" y="4446158"/>
              <a:ext cx="86335" cy="86335"/>
            </a:xfrm>
            <a:custGeom>
              <a:avLst/>
              <a:gdLst/>
              <a:ahLst/>
              <a:cxnLst/>
              <a:rect l="l" t="t" r="r" b="b"/>
              <a:pathLst>
                <a:path w="1236" h="1236" extrusionOk="0">
                  <a:moveTo>
                    <a:pt x="56" y="1123"/>
                  </a:moveTo>
                  <a:cubicBezTo>
                    <a:pt x="0" y="1011"/>
                    <a:pt x="0" y="843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43" y="0"/>
                    <a:pt x="1011" y="56"/>
                    <a:pt x="1123" y="112"/>
                  </a:cubicBezTo>
                  <a:cubicBezTo>
                    <a:pt x="1180" y="225"/>
                    <a:pt x="1236" y="337"/>
                    <a:pt x="1236" y="506"/>
                  </a:cubicBezTo>
                  <a:cubicBezTo>
                    <a:pt x="1236" y="899"/>
                    <a:pt x="899" y="1236"/>
                    <a:pt x="506" y="1236"/>
                  </a:cubicBezTo>
                  <a:cubicBezTo>
                    <a:pt x="337" y="1236"/>
                    <a:pt x="169" y="1180"/>
                    <a:pt x="56" y="1123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31"/>
            <p:cNvSpPr/>
            <p:nvPr/>
          </p:nvSpPr>
          <p:spPr>
            <a:xfrm flipH="1">
              <a:off x="10351625" y="3861593"/>
              <a:ext cx="274650" cy="431603"/>
            </a:xfrm>
            <a:custGeom>
              <a:avLst/>
              <a:gdLst/>
              <a:ahLst/>
              <a:cxnLst/>
              <a:rect l="l" t="t" r="r" b="b"/>
              <a:pathLst>
                <a:path w="3932" h="6179" extrusionOk="0">
                  <a:moveTo>
                    <a:pt x="3819" y="57"/>
                  </a:moveTo>
                  <a:lnTo>
                    <a:pt x="3819" y="6123"/>
                  </a:lnTo>
                  <a:lnTo>
                    <a:pt x="112" y="6123"/>
                  </a:lnTo>
                  <a:lnTo>
                    <a:pt x="112" y="57"/>
                  </a:lnTo>
                  <a:close/>
                  <a:moveTo>
                    <a:pt x="0" y="1"/>
                  </a:moveTo>
                  <a:lnTo>
                    <a:pt x="0" y="6179"/>
                  </a:lnTo>
                  <a:lnTo>
                    <a:pt x="3932" y="6179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31"/>
            <p:cNvSpPr/>
            <p:nvPr/>
          </p:nvSpPr>
          <p:spPr>
            <a:xfrm flipH="1">
              <a:off x="10532118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31"/>
            <p:cNvSpPr/>
            <p:nvPr/>
          </p:nvSpPr>
          <p:spPr>
            <a:xfrm flipH="1">
              <a:off x="10461501" y="4124434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31"/>
            <p:cNvSpPr/>
            <p:nvPr/>
          </p:nvSpPr>
          <p:spPr>
            <a:xfrm flipH="1">
              <a:off x="10394795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31"/>
            <p:cNvSpPr/>
            <p:nvPr/>
          </p:nvSpPr>
          <p:spPr>
            <a:xfrm flipH="1">
              <a:off x="10532118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31"/>
            <p:cNvSpPr/>
            <p:nvPr/>
          </p:nvSpPr>
          <p:spPr>
            <a:xfrm flipH="1">
              <a:off x="10461501" y="419505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31"/>
            <p:cNvSpPr/>
            <p:nvPr/>
          </p:nvSpPr>
          <p:spPr>
            <a:xfrm flipH="1">
              <a:off x="10394795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31"/>
            <p:cNvSpPr/>
            <p:nvPr/>
          </p:nvSpPr>
          <p:spPr>
            <a:xfrm flipH="1">
              <a:off x="10532118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31"/>
            <p:cNvSpPr/>
            <p:nvPr/>
          </p:nvSpPr>
          <p:spPr>
            <a:xfrm flipH="1">
              <a:off x="10461501" y="398711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31"/>
            <p:cNvSpPr/>
            <p:nvPr/>
          </p:nvSpPr>
          <p:spPr>
            <a:xfrm flipH="1">
              <a:off x="10394795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31"/>
            <p:cNvSpPr/>
            <p:nvPr/>
          </p:nvSpPr>
          <p:spPr>
            <a:xfrm flipH="1">
              <a:off x="10532118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31"/>
            <p:cNvSpPr/>
            <p:nvPr/>
          </p:nvSpPr>
          <p:spPr>
            <a:xfrm flipH="1">
              <a:off x="10461501" y="4053817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31"/>
            <p:cNvSpPr/>
            <p:nvPr/>
          </p:nvSpPr>
          <p:spPr>
            <a:xfrm flipH="1">
              <a:off x="10394795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31"/>
            <p:cNvSpPr/>
            <p:nvPr/>
          </p:nvSpPr>
          <p:spPr>
            <a:xfrm flipH="1">
              <a:off x="9304175" y="2551300"/>
              <a:ext cx="125590" cy="415957"/>
            </a:xfrm>
            <a:custGeom>
              <a:avLst/>
              <a:gdLst/>
              <a:ahLst/>
              <a:cxnLst/>
              <a:rect l="l" t="t" r="r" b="b"/>
              <a:pathLst>
                <a:path w="1798" h="5955" extrusionOk="0">
                  <a:moveTo>
                    <a:pt x="1797" y="1"/>
                  </a:moveTo>
                  <a:lnTo>
                    <a:pt x="1797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31"/>
            <p:cNvSpPr/>
            <p:nvPr/>
          </p:nvSpPr>
          <p:spPr>
            <a:xfrm flipH="1">
              <a:off x="9304176" y="2551300"/>
              <a:ext cx="43237" cy="415957"/>
            </a:xfrm>
            <a:custGeom>
              <a:avLst/>
              <a:gdLst/>
              <a:ahLst/>
              <a:cxnLst/>
              <a:rect l="l" t="t" r="r" b="b"/>
              <a:pathLst>
                <a:path w="619" h="5955" extrusionOk="0">
                  <a:moveTo>
                    <a:pt x="618" y="1"/>
                  </a:moveTo>
                  <a:lnTo>
                    <a:pt x="618" y="5954"/>
                  </a:lnTo>
                  <a:lnTo>
                    <a:pt x="1" y="59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31"/>
            <p:cNvSpPr/>
            <p:nvPr/>
          </p:nvSpPr>
          <p:spPr>
            <a:xfrm flipH="1">
              <a:off x="9378705" y="2551300"/>
              <a:ext cx="27521" cy="415957"/>
            </a:xfrm>
            <a:custGeom>
              <a:avLst/>
              <a:gdLst/>
              <a:ahLst/>
              <a:cxnLst/>
              <a:rect l="l" t="t" r="r" b="b"/>
              <a:pathLst>
                <a:path w="394" h="5955" extrusionOk="0">
                  <a:moveTo>
                    <a:pt x="393" y="1"/>
                  </a:moveTo>
                  <a:lnTo>
                    <a:pt x="39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31"/>
            <p:cNvSpPr/>
            <p:nvPr/>
          </p:nvSpPr>
          <p:spPr>
            <a:xfrm flipH="1">
              <a:off x="9304175" y="2967180"/>
              <a:ext cx="125590" cy="215837"/>
            </a:xfrm>
            <a:custGeom>
              <a:avLst/>
              <a:gdLst/>
              <a:ahLst/>
              <a:cxnLst/>
              <a:rect l="l" t="t" r="r" b="b"/>
              <a:pathLst>
                <a:path w="1798" h="3090" extrusionOk="0">
                  <a:moveTo>
                    <a:pt x="899" y="3089"/>
                  </a:moveTo>
                  <a:lnTo>
                    <a:pt x="1348" y="1573"/>
                  </a:lnTo>
                  <a:lnTo>
                    <a:pt x="1797" y="0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450" y="15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31"/>
            <p:cNvSpPr/>
            <p:nvPr/>
          </p:nvSpPr>
          <p:spPr>
            <a:xfrm flipH="1">
              <a:off x="9429693" y="2676818"/>
              <a:ext cx="125660" cy="153111"/>
            </a:xfrm>
            <a:custGeom>
              <a:avLst/>
              <a:gdLst/>
              <a:ahLst/>
              <a:cxnLst/>
              <a:rect l="l" t="t" r="r" b="b"/>
              <a:pathLst>
                <a:path w="1799" h="2192" extrusionOk="0">
                  <a:moveTo>
                    <a:pt x="1798" y="1"/>
                  </a:moveTo>
                  <a:lnTo>
                    <a:pt x="1798" y="2191"/>
                  </a:lnTo>
                  <a:lnTo>
                    <a:pt x="1" y="2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31"/>
            <p:cNvSpPr/>
            <p:nvPr/>
          </p:nvSpPr>
          <p:spPr>
            <a:xfrm flipH="1">
              <a:off x="9716065" y="3143688"/>
              <a:ext cx="588556" cy="521849"/>
            </a:xfrm>
            <a:custGeom>
              <a:avLst/>
              <a:gdLst/>
              <a:ahLst/>
              <a:cxnLst/>
              <a:rect l="l" t="t" r="r" b="b"/>
              <a:pathLst>
                <a:path w="8426" h="7471" extrusionOk="0">
                  <a:moveTo>
                    <a:pt x="1" y="6740"/>
                  </a:moveTo>
                  <a:lnTo>
                    <a:pt x="7807" y="0"/>
                  </a:lnTo>
                  <a:lnTo>
                    <a:pt x="8425" y="731"/>
                  </a:lnTo>
                  <a:lnTo>
                    <a:pt x="562" y="74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31"/>
            <p:cNvSpPr/>
            <p:nvPr/>
          </p:nvSpPr>
          <p:spPr>
            <a:xfrm flipH="1">
              <a:off x="9716075" y="3143688"/>
              <a:ext cx="55042" cy="58884"/>
            </a:xfrm>
            <a:custGeom>
              <a:avLst/>
              <a:gdLst/>
              <a:ahLst/>
              <a:cxnLst/>
              <a:rect l="l" t="t" r="r" b="b"/>
              <a:pathLst>
                <a:path w="788" h="843" extrusionOk="0">
                  <a:moveTo>
                    <a:pt x="1" y="169"/>
                  </a:moveTo>
                  <a:lnTo>
                    <a:pt x="169" y="0"/>
                  </a:lnTo>
                  <a:lnTo>
                    <a:pt x="787" y="731"/>
                  </a:lnTo>
                  <a:lnTo>
                    <a:pt x="619" y="84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31"/>
            <p:cNvSpPr/>
            <p:nvPr/>
          </p:nvSpPr>
          <p:spPr>
            <a:xfrm flipH="1">
              <a:off x="10179031" y="3508508"/>
              <a:ext cx="125590" cy="157023"/>
            </a:xfrm>
            <a:custGeom>
              <a:avLst/>
              <a:gdLst/>
              <a:ahLst/>
              <a:cxnLst/>
              <a:rect l="l" t="t" r="r" b="b"/>
              <a:pathLst>
                <a:path w="1798" h="2248" extrusionOk="0">
                  <a:moveTo>
                    <a:pt x="1" y="1517"/>
                  </a:moveTo>
                  <a:lnTo>
                    <a:pt x="1798" y="1"/>
                  </a:lnTo>
                  <a:lnTo>
                    <a:pt x="1798" y="57"/>
                  </a:lnTo>
                  <a:cubicBezTo>
                    <a:pt x="1742" y="506"/>
                    <a:pt x="1685" y="956"/>
                    <a:pt x="1573" y="1349"/>
                  </a:cubicBezTo>
                  <a:lnTo>
                    <a:pt x="562" y="2247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31"/>
            <p:cNvSpPr/>
            <p:nvPr/>
          </p:nvSpPr>
          <p:spPr>
            <a:xfrm flipH="1">
              <a:off x="9543474" y="2971091"/>
              <a:ext cx="278632" cy="286455"/>
            </a:xfrm>
            <a:custGeom>
              <a:avLst/>
              <a:gdLst/>
              <a:ahLst/>
              <a:cxnLst/>
              <a:rect l="l" t="t" r="r" b="b"/>
              <a:pathLst>
                <a:path w="3989" h="4101" extrusionOk="0">
                  <a:moveTo>
                    <a:pt x="1" y="1460"/>
                  </a:moveTo>
                  <a:lnTo>
                    <a:pt x="1686" y="0"/>
                  </a:lnTo>
                  <a:lnTo>
                    <a:pt x="3258" y="1854"/>
                  </a:lnTo>
                  <a:cubicBezTo>
                    <a:pt x="3988" y="2696"/>
                    <a:pt x="2303" y="4100"/>
                    <a:pt x="1630" y="3258"/>
                  </a:cubicBezTo>
                  <a:lnTo>
                    <a:pt x="1" y="14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31"/>
            <p:cNvSpPr/>
            <p:nvPr/>
          </p:nvSpPr>
          <p:spPr>
            <a:xfrm flipH="1">
              <a:off x="9665083" y="2971091"/>
              <a:ext cx="157023" cy="145218"/>
            </a:xfrm>
            <a:custGeom>
              <a:avLst/>
              <a:gdLst/>
              <a:ahLst/>
              <a:cxnLst/>
              <a:rect l="l" t="t" r="r" b="b"/>
              <a:pathLst>
                <a:path w="2248" h="2079" extrusionOk="0">
                  <a:moveTo>
                    <a:pt x="1" y="1460"/>
                  </a:moveTo>
                  <a:lnTo>
                    <a:pt x="1686" y="0"/>
                  </a:lnTo>
                  <a:lnTo>
                    <a:pt x="2247" y="674"/>
                  </a:lnTo>
                  <a:lnTo>
                    <a:pt x="562" y="207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31"/>
            <p:cNvSpPr/>
            <p:nvPr/>
          </p:nvSpPr>
          <p:spPr>
            <a:xfrm flipH="1">
              <a:off x="10253553" y="3477146"/>
              <a:ext cx="525761" cy="1153433"/>
            </a:xfrm>
            <a:custGeom>
              <a:avLst/>
              <a:gdLst/>
              <a:ahLst/>
              <a:cxnLst/>
              <a:rect l="l" t="t" r="r" b="b"/>
              <a:pathLst>
                <a:path w="7527" h="16513" extrusionOk="0">
                  <a:moveTo>
                    <a:pt x="1" y="0"/>
                  </a:moveTo>
                  <a:lnTo>
                    <a:pt x="7527" y="0"/>
                  </a:lnTo>
                  <a:lnTo>
                    <a:pt x="7527" y="16513"/>
                  </a:lnTo>
                  <a:lnTo>
                    <a:pt x="1" y="16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31"/>
            <p:cNvSpPr/>
            <p:nvPr/>
          </p:nvSpPr>
          <p:spPr>
            <a:xfrm flipH="1">
              <a:off x="10253554" y="3532047"/>
              <a:ext cx="466877" cy="1098531"/>
            </a:xfrm>
            <a:custGeom>
              <a:avLst/>
              <a:gdLst/>
              <a:ahLst/>
              <a:cxnLst/>
              <a:rect l="l" t="t" r="r" b="b"/>
              <a:pathLst>
                <a:path w="6684" h="15727" extrusionOk="0">
                  <a:moveTo>
                    <a:pt x="6684" y="1"/>
                  </a:moveTo>
                  <a:lnTo>
                    <a:pt x="6684" y="15727"/>
                  </a:lnTo>
                  <a:lnTo>
                    <a:pt x="0" y="15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31"/>
            <p:cNvSpPr/>
            <p:nvPr/>
          </p:nvSpPr>
          <p:spPr>
            <a:xfrm flipH="1">
              <a:off x="10308456" y="3532047"/>
              <a:ext cx="411975" cy="1098531"/>
            </a:xfrm>
            <a:custGeom>
              <a:avLst/>
              <a:gdLst/>
              <a:ahLst/>
              <a:cxnLst/>
              <a:rect l="l" t="t" r="r" b="b"/>
              <a:pathLst>
                <a:path w="5898" h="15727" extrusionOk="0">
                  <a:moveTo>
                    <a:pt x="5897" y="15727"/>
                  </a:moveTo>
                  <a:lnTo>
                    <a:pt x="0" y="15727"/>
                  </a:lnTo>
                  <a:lnTo>
                    <a:pt x="0" y="1"/>
                  </a:lnTo>
                  <a:lnTo>
                    <a:pt x="58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31"/>
            <p:cNvSpPr/>
            <p:nvPr/>
          </p:nvSpPr>
          <p:spPr>
            <a:xfrm flipH="1">
              <a:off x="10084862" y="4579499"/>
              <a:ext cx="863136" cy="153111"/>
            </a:xfrm>
            <a:custGeom>
              <a:avLst/>
              <a:gdLst/>
              <a:ahLst/>
              <a:cxnLst/>
              <a:rect l="l" t="t" r="r" b="b"/>
              <a:pathLst>
                <a:path w="12357" h="2192" extrusionOk="0">
                  <a:moveTo>
                    <a:pt x="6179" y="1"/>
                  </a:moveTo>
                  <a:cubicBezTo>
                    <a:pt x="9268" y="1"/>
                    <a:pt x="11795" y="955"/>
                    <a:pt x="12357" y="2191"/>
                  </a:cubicBezTo>
                  <a:lnTo>
                    <a:pt x="1" y="2191"/>
                  </a:lnTo>
                  <a:cubicBezTo>
                    <a:pt x="562" y="955"/>
                    <a:pt x="3090" y="1"/>
                    <a:pt x="6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31"/>
            <p:cNvSpPr/>
            <p:nvPr/>
          </p:nvSpPr>
          <p:spPr>
            <a:xfrm flipH="1">
              <a:off x="10084864" y="4618754"/>
              <a:ext cx="761155" cy="113856"/>
            </a:xfrm>
            <a:custGeom>
              <a:avLst/>
              <a:gdLst/>
              <a:ahLst/>
              <a:cxnLst/>
              <a:rect l="l" t="t" r="r" b="b"/>
              <a:pathLst>
                <a:path w="10897" h="1630" extrusionOk="0">
                  <a:moveTo>
                    <a:pt x="10279" y="843"/>
                  </a:moveTo>
                  <a:cubicBezTo>
                    <a:pt x="10560" y="1067"/>
                    <a:pt x="10728" y="1348"/>
                    <a:pt x="10897" y="1629"/>
                  </a:cubicBezTo>
                  <a:lnTo>
                    <a:pt x="1" y="1629"/>
                  </a:lnTo>
                  <a:cubicBezTo>
                    <a:pt x="956" y="674"/>
                    <a:pt x="3146" y="56"/>
                    <a:pt x="5730" y="56"/>
                  </a:cubicBezTo>
                  <a:cubicBezTo>
                    <a:pt x="7302" y="0"/>
                    <a:pt x="8819" y="281"/>
                    <a:pt x="10279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31"/>
            <p:cNvSpPr/>
            <p:nvPr/>
          </p:nvSpPr>
          <p:spPr>
            <a:xfrm flipH="1">
              <a:off x="10084862" y="4732538"/>
              <a:ext cx="863136" cy="70688"/>
            </a:xfrm>
            <a:custGeom>
              <a:avLst/>
              <a:gdLst/>
              <a:ahLst/>
              <a:cxnLst/>
              <a:rect l="l" t="t" r="r" b="b"/>
              <a:pathLst>
                <a:path w="12357" h="1012" extrusionOk="0">
                  <a:moveTo>
                    <a:pt x="1" y="1011"/>
                  </a:moveTo>
                  <a:lnTo>
                    <a:pt x="12357" y="1011"/>
                  </a:lnTo>
                  <a:lnTo>
                    <a:pt x="123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31"/>
            <p:cNvSpPr/>
            <p:nvPr/>
          </p:nvSpPr>
          <p:spPr>
            <a:xfrm flipH="1">
              <a:off x="10155483" y="2982826"/>
              <a:ext cx="643458" cy="404152"/>
            </a:xfrm>
            <a:custGeom>
              <a:avLst/>
              <a:gdLst/>
              <a:ahLst/>
              <a:cxnLst/>
              <a:rect l="l" t="t" r="r" b="b"/>
              <a:pathLst>
                <a:path w="9212" h="5786" extrusionOk="0">
                  <a:moveTo>
                    <a:pt x="9043" y="1"/>
                  </a:moveTo>
                  <a:cubicBezTo>
                    <a:pt x="7583" y="675"/>
                    <a:pt x="6010" y="1012"/>
                    <a:pt x="4382" y="1012"/>
                  </a:cubicBezTo>
                  <a:cubicBezTo>
                    <a:pt x="2865" y="1068"/>
                    <a:pt x="1573" y="1124"/>
                    <a:pt x="843" y="2023"/>
                  </a:cubicBezTo>
                  <a:cubicBezTo>
                    <a:pt x="225" y="2753"/>
                    <a:pt x="1" y="3932"/>
                    <a:pt x="225" y="5786"/>
                  </a:cubicBezTo>
                  <a:lnTo>
                    <a:pt x="619" y="5729"/>
                  </a:lnTo>
                  <a:cubicBezTo>
                    <a:pt x="450" y="4045"/>
                    <a:pt x="562" y="2921"/>
                    <a:pt x="1124" y="2303"/>
                  </a:cubicBezTo>
                  <a:cubicBezTo>
                    <a:pt x="1798" y="1517"/>
                    <a:pt x="3034" y="1461"/>
                    <a:pt x="4438" y="1405"/>
                  </a:cubicBezTo>
                  <a:cubicBezTo>
                    <a:pt x="6067" y="1405"/>
                    <a:pt x="7695" y="1068"/>
                    <a:pt x="9212" y="394"/>
                  </a:cubicBezTo>
                  <a:lnTo>
                    <a:pt x="9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31"/>
            <p:cNvSpPr/>
            <p:nvPr/>
          </p:nvSpPr>
          <p:spPr>
            <a:xfrm flipH="1">
              <a:off x="9578797" y="2618006"/>
              <a:ext cx="1498632" cy="1353553"/>
            </a:xfrm>
            <a:custGeom>
              <a:avLst/>
              <a:gdLst/>
              <a:ahLst/>
              <a:cxnLst/>
              <a:rect l="l" t="t" r="r" b="b"/>
              <a:pathLst>
                <a:path w="21455" h="19378" extrusionOk="0">
                  <a:moveTo>
                    <a:pt x="21455" y="3707"/>
                  </a:moveTo>
                  <a:lnTo>
                    <a:pt x="18310" y="0"/>
                  </a:lnTo>
                  <a:lnTo>
                    <a:pt x="0" y="15670"/>
                  </a:lnTo>
                  <a:lnTo>
                    <a:pt x="3201" y="193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31"/>
            <p:cNvSpPr/>
            <p:nvPr/>
          </p:nvSpPr>
          <p:spPr>
            <a:xfrm flipH="1">
              <a:off x="9586620" y="2666786"/>
              <a:ext cx="1459446" cy="1306474"/>
            </a:xfrm>
            <a:custGeom>
              <a:avLst/>
              <a:gdLst/>
              <a:ahLst/>
              <a:cxnLst/>
              <a:rect l="l" t="t" r="r" b="b"/>
              <a:pathLst>
                <a:path w="20894" h="18704" extrusionOk="0">
                  <a:moveTo>
                    <a:pt x="0" y="15558"/>
                  </a:moveTo>
                  <a:lnTo>
                    <a:pt x="2752" y="18703"/>
                  </a:lnTo>
                  <a:lnTo>
                    <a:pt x="20894" y="3146"/>
                  </a:lnTo>
                  <a:lnTo>
                    <a:pt x="18198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31"/>
            <p:cNvSpPr/>
            <p:nvPr/>
          </p:nvSpPr>
          <p:spPr>
            <a:xfrm flipH="1">
              <a:off x="9617983" y="2665084"/>
              <a:ext cx="1424172" cy="1271130"/>
            </a:xfrm>
            <a:custGeom>
              <a:avLst/>
              <a:gdLst/>
              <a:ahLst/>
              <a:cxnLst/>
              <a:rect l="l" t="t" r="r" b="b"/>
              <a:pathLst>
                <a:path w="20389" h="18198" extrusionOk="0">
                  <a:moveTo>
                    <a:pt x="20388" y="2640"/>
                  </a:moveTo>
                  <a:lnTo>
                    <a:pt x="18142" y="0"/>
                  </a:lnTo>
                  <a:lnTo>
                    <a:pt x="1" y="15558"/>
                  </a:lnTo>
                  <a:lnTo>
                    <a:pt x="2247" y="18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31"/>
            <p:cNvSpPr/>
            <p:nvPr/>
          </p:nvSpPr>
          <p:spPr>
            <a:xfrm flipH="1">
              <a:off x="10253554" y="3473234"/>
              <a:ext cx="466877" cy="329622"/>
            </a:xfrm>
            <a:custGeom>
              <a:avLst/>
              <a:gdLst/>
              <a:ahLst/>
              <a:cxnLst/>
              <a:rect l="l" t="t" r="r" b="b"/>
              <a:pathLst>
                <a:path w="6684" h="4719" extrusionOk="0">
                  <a:moveTo>
                    <a:pt x="6684" y="56"/>
                  </a:moveTo>
                  <a:lnTo>
                    <a:pt x="6684" y="3258"/>
                  </a:lnTo>
                  <a:cubicBezTo>
                    <a:pt x="5897" y="4156"/>
                    <a:pt x="4718" y="4718"/>
                    <a:pt x="3538" y="4718"/>
                  </a:cubicBezTo>
                  <a:cubicBezTo>
                    <a:pt x="2078" y="4718"/>
                    <a:pt x="786" y="3988"/>
                    <a:pt x="0" y="2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31"/>
            <p:cNvSpPr/>
            <p:nvPr/>
          </p:nvSpPr>
          <p:spPr>
            <a:xfrm flipH="1">
              <a:off x="10222190" y="3151511"/>
              <a:ext cx="588486" cy="588556"/>
            </a:xfrm>
            <a:custGeom>
              <a:avLst/>
              <a:gdLst/>
              <a:ahLst/>
              <a:cxnLst/>
              <a:rect l="l" t="t" r="r" b="b"/>
              <a:pathLst>
                <a:path w="8425" h="8426" extrusionOk="0">
                  <a:moveTo>
                    <a:pt x="4213" y="1"/>
                  </a:moveTo>
                  <a:cubicBezTo>
                    <a:pt x="6572" y="1"/>
                    <a:pt x="8425" y="1854"/>
                    <a:pt x="8425" y="4213"/>
                  </a:cubicBezTo>
                  <a:cubicBezTo>
                    <a:pt x="8425" y="6516"/>
                    <a:pt x="6572" y="8425"/>
                    <a:pt x="4213" y="8425"/>
                  </a:cubicBezTo>
                  <a:cubicBezTo>
                    <a:pt x="1910" y="8425"/>
                    <a:pt x="0" y="6516"/>
                    <a:pt x="0" y="4213"/>
                  </a:cubicBezTo>
                  <a:cubicBezTo>
                    <a:pt x="0" y="1854"/>
                    <a:pt x="1910" y="1"/>
                    <a:pt x="4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31"/>
            <p:cNvSpPr/>
            <p:nvPr/>
          </p:nvSpPr>
          <p:spPr>
            <a:xfrm flipH="1">
              <a:off x="10223549" y="3189407"/>
              <a:ext cx="561035" cy="553212"/>
            </a:xfrm>
            <a:custGeom>
              <a:avLst/>
              <a:gdLst/>
              <a:ahLst/>
              <a:cxnLst/>
              <a:rect l="l" t="t" r="r" b="b"/>
              <a:pathLst>
                <a:path w="8032" h="7920" extrusionOk="0">
                  <a:moveTo>
                    <a:pt x="7526" y="1629"/>
                  </a:moveTo>
                  <a:cubicBezTo>
                    <a:pt x="7863" y="2247"/>
                    <a:pt x="8032" y="2977"/>
                    <a:pt x="8032" y="3707"/>
                  </a:cubicBezTo>
                  <a:cubicBezTo>
                    <a:pt x="8032" y="6010"/>
                    <a:pt x="6178" y="7919"/>
                    <a:pt x="3819" y="7919"/>
                  </a:cubicBezTo>
                  <a:cubicBezTo>
                    <a:pt x="2584" y="7863"/>
                    <a:pt x="1348" y="7302"/>
                    <a:pt x="562" y="6291"/>
                  </a:cubicBezTo>
                  <a:cubicBezTo>
                    <a:pt x="169" y="5673"/>
                    <a:pt x="0" y="4943"/>
                    <a:pt x="0" y="4213"/>
                  </a:cubicBezTo>
                  <a:cubicBezTo>
                    <a:pt x="0" y="1910"/>
                    <a:pt x="1910" y="0"/>
                    <a:pt x="4213" y="0"/>
                  </a:cubicBezTo>
                  <a:cubicBezTo>
                    <a:pt x="5504" y="0"/>
                    <a:pt x="6740" y="618"/>
                    <a:pt x="7526" y="16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31"/>
            <p:cNvSpPr/>
            <p:nvPr/>
          </p:nvSpPr>
          <p:spPr>
            <a:xfrm flipH="1">
              <a:off x="10316280" y="3300638"/>
              <a:ext cx="341427" cy="341357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2472" y="0"/>
                  </a:moveTo>
                  <a:cubicBezTo>
                    <a:pt x="3820" y="0"/>
                    <a:pt x="4887" y="1123"/>
                    <a:pt x="4887" y="2471"/>
                  </a:cubicBezTo>
                  <a:cubicBezTo>
                    <a:pt x="4887" y="3763"/>
                    <a:pt x="3820" y="4886"/>
                    <a:pt x="2472" y="4886"/>
                  </a:cubicBezTo>
                  <a:cubicBezTo>
                    <a:pt x="1124" y="4886"/>
                    <a:pt x="57" y="3763"/>
                    <a:pt x="1" y="2471"/>
                  </a:cubicBezTo>
                  <a:cubicBezTo>
                    <a:pt x="1" y="1123"/>
                    <a:pt x="1124" y="0"/>
                    <a:pt x="2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31"/>
            <p:cNvSpPr/>
            <p:nvPr/>
          </p:nvSpPr>
          <p:spPr>
            <a:xfrm flipH="1">
              <a:off x="10343801" y="3273117"/>
              <a:ext cx="341357" cy="341427"/>
            </a:xfrm>
            <a:custGeom>
              <a:avLst/>
              <a:gdLst/>
              <a:ahLst/>
              <a:cxnLst/>
              <a:rect l="l" t="t" r="r" b="b"/>
              <a:pathLst>
                <a:path w="4887" h="4888" extrusionOk="0">
                  <a:moveTo>
                    <a:pt x="2416" y="57"/>
                  </a:moveTo>
                  <a:cubicBezTo>
                    <a:pt x="3764" y="1"/>
                    <a:pt x="4887" y="1124"/>
                    <a:pt x="4887" y="2472"/>
                  </a:cubicBezTo>
                  <a:cubicBezTo>
                    <a:pt x="4887" y="3764"/>
                    <a:pt x="3764" y="4887"/>
                    <a:pt x="2416" y="4887"/>
                  </a:cubicBezTo>
                  <a:cubicBezTo>
                    <a:pt x="1124" y="4887"/>
                    <a:pt x="1" y="3764"/>
                    <a:pt x="1" y="2472"/>
                  </a:cubicBezTo>
                  <a:cubicBezTo>
                    <a:pt x="1" y="1124"/>
                    <a:pt x="1124" y="1"/>
                    <a:pt x="2416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31"/>
            <p:cNvSpPr/>
            <p:nvPr/>
          </p:nvSpPr>
          <p:spPr>
            <a:xfrm flipH="1">
              <a:off x="10344309" y="3310163"/>
              <a:ext cx="302101" cy="306083"/>
            </a:xfrm>
            <a:custGeom>
              <a:avLst/>
              <a:gdLst/>
              <a:ahLst/>
              <a:cxnLst/>
              <a:rect l="l" t="t" r="r" b="b"/>
              <a:pathLst>
                <a:path w="4325" h="4382" extrusionOk="0">
                  <a:moveTo>
                    <a:pt x="3819" y="450"/>
                  </a:moveTo>
                  <a:cubicBezTo>
                    <a:pt x="4156" y="899"/>
                    <a:pt x="4325" y="1404"/>
                    <a:pt x="4325" y="1966"/>
                  </a:cubicBezTo>
                  <a:cubicBezTo>
                    <a:pt x="4325" y="3258"/>
                    <a:pt x="3258" y="4325"/>
                    <a:pt x="1910" y="4381"/>
                  </a:cubicBezTo>
                  <a:cubicBezTo>
                    <a:pt x="1404" y="4381"/>
                    <a:pt x="899" y="4213"/>
                    <a:pt x="506" y="3876"/>
                  </a:cubicBezTo>
                  <a:cubicBezTo>
                    <a:pt x="169" y="3483"/>
                    <a:pt x="0" y="2921"/>
                    <a:pt x="0" y="2415"/>
                  </a:cubicBezTo>
                  <a:cubicBezTo>
                    <a:pt x="0" y="1067"/>
                    <a:pt x="1067" y="0"/>
                    <a:pt x="2415" y="0"/>
                  </a:cubicBezTo>
                  <a:cubicBezTo>
                    <a:pt x="2921" y="0"/>
                    <a:pt x="3426" y="169"/>
                    <a:pt x="3875" y="45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31"/>
            <p:cNvSpPr/>
            <p:nvPr/>
          </p:nvSpPr>
          <p:spPr>
            <a:xfrm flipH="1">
              <a:off x="10367341" y="3308461"/>
              <a:ext cx="286455" cy="282543"/>
            </a:xfrm>
            <a:custGeom>
              <a:avLst/>
              <a:gdLst/>
              <a:ahLst/>
              <a:cxnLst/>
              <a:rect l="l" t="t" r="r" b="b"/>
              <a:pathLst>
                <a:path w="4101" h="4045" extrusionOk="0">
                  <a:moveTo>
                    <a:pt x="338" y="3595"/>
                  </a:moveTo>
                  <a:cubicBezTo>
                    <a:pt x="113" y="3258"/>
                    <a:pt x="1" y="2809"/>
                    <a:pt x="1" y="2415"/>
                  </a:cubicBezTo>
                  <a:cubicBezTo>
                    <a:pt x="1" y="1067"/>
                    <a:pt x="1068" y="0"/>
                    <a:pt x="2416" y="0"/>
                  </a:cubicBezTo>
                  <a:cubicBezTo>
                    <a:pt x="2921" y="0"/>
                    <a:pt x="3371" y="113"/>
                    <a:pt x="3764" y="394"/>
                  </a:cubicBezTo>
                  <a:cubicBezTo>
                    <a:pt x="3989" y="730"/>
                    <a:pt x="4101" y="1180"/>
                    <a:pt x="4101" y="1573"/>
                  </a:cubicBezTo>
                  <a:cubicBezTo>
                    <a:pt x="4101" y="2921"/>
                    <a:pt x="2978" y="4044"/>
                    <a:pt x="1686" y="4044"/>
                  </a:cubicBezTo>
                  <a:cubicBezTo>
                    <a:pt x="1180" y="4044"/>
                    <a:pt x="731" y="3876"/>
                    <a:pt x="338" y="3595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31"/>
            <p:cNvSpPr/>
            <p:nvPr/>
          </p:nvSpPr>
          <p:spPr>
            <a:xfrm flipH="1">
              <a:off x="9496395" y="2563104"/>
              <a:ext cx="372789" cy="372720"/>
            </a:xfrm>
            <a:custGeom>
              <a:avLst/>
              <a:gdLst/>
              <a:ahLst/>
              <a:cxnLst/>
              <a:rect l="l" t="t" r="r" b="b"/>
              <a:pathLst>
                <a:path w="5337" h="5336" extrusionOk="0">
                  <a:moveTo>
                    <a:pt x="2697" y="0"/>
                  </a:moveTo>
                  <a:cubicBezTo>
                    <a:pt x="4157" y="0"/>
                    <a:pt x="5336" y="1180"/>
                    <a:pt x="5336" y="2696"/>
                  </a:cubicBezTo>
                  <a:cubicBezTo>
                    <a:pt x="5336" y="4156"/>
                    <a:pt x="4157" y="5336"/>
                    <a:pt x="2697" y="5336"/>
                  </a:cubicBezTo>
                  <a:cubicBezTo>
                    <a:pt x="1236" y="5336"/>
                    <a:pt x="57" y="4156"/>
                    <a:pt x="57" y="2696"/>
                  </a:cubicBezTo>
                  <a:cubicBezTo>
                    <a:pt x="1" y="1180"/>
                    <a:pt x="1236" y="0"/>
                    <a:pt x="2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31"/>
            <p:cNvSpPr/>
            <p:nvPr/>
          </p:nvSpPr>
          <p:spPr>
            <a:xfrm flipH="1">
              <a:off x="9496395" y="2586643"/>
              <a:ext cx="357073" cy="349180"/>
            </a:xfrm>
            <a:custGeom>
              <a:avLst/>
              <a:gdLst/>
              <a:ahLst/>
              <a:cxnLst/>
              <a:rect l="l" t="t" r="r" b="b"/>
              <a:pathLst>
                <a:path w="5112" h="4999" extrusionOk="0">
                  <a:moveTo>
                    <a:pt x="4774" y="1011"/>
                  </a:moveTo>
                  <a:cubicBezTo>
                    <a:pt x="4999" y="1404"/>
                    <a:pt x="5111" y="1854"/>
                    <a:pt x="5111" y="2359"/>
                  </a:cubicBezTo>
                  <a:cubicBezTo>
                    <a:pt x="5111" y="3763"/>
                    <a:pt x="3932" y="4999"/>
                    <a:pt x="2472" y="4999"/>
                  </a:cubicBezTo>
                  <a:cubicBezTo>
                    <a:pt x="1629" y="4999"/>
                    <a:pt x="843" y="4606"/>
                    <a:pt x="337" y="3988"/>
                  </a:cubicBezTo>
                  <a:cubicBezTo>
                    <a:pt x="113" y="3595"/>
                    <a:pt x="0" y="3145"/>
                    <a:pt x="0" y="2696"/>
                  </a:cubicBezTo>
                  <a:cubicBezTo>
                    <a:pt x="0" y="1180"/>
                    <a:pt x="1236" y="0"/>
                    <a:pt x="2696" y="56"/>
                  </a:cubicBezTo>
                  <a:cubicBezTo>
                    <a:pt x="3483" y="0"/>
                    <a:pt x="4269" y="393"/>
                    <a:pt x="4774" y="1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31"/>
            <p:cNvSpPr/>
            <p:nvPr/>
          </p:nvSpPr>
          <p:spPr>
            <a:xfrm flipH="1">
              <a:off x="9555280" y="2657261"/>
              <a:ext cx="215837" cy="215837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1573" y="0"/>
                  </a:moveTo>
                  <a:cubicBezTo>
                    <a:pt x="2416" y="0"/>
                    <a:pt x="3090" y="730"/>
                    <a:pt x="3090" y="1573"/>
                  </a:cubicBezTo>
                  <a:cubicBezTo>
                    <a:pt x="3090" y="2415"/>
                    <a:pt x="2416" y="3089"/>
                    <a:pt x="1573" y="3089"/>
                  </a:cubicBezTo>
                  <a:cubicBezTo>
                    <a:pt x="731" y="3089"/>
                    <a:pt x="1" y="2415"/>
                    <a:pt x="1" y="1573"/>
                  </a:cubicBezTo>
                  <a:cubicBezTo>
                    <a:pt x="1" y="730"/>
                    <a:pt x="731" y="0"/>
                    <a:pt x="1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31"/>
            <p:cNvSpPr/>
            <p:nvPr/>
          </p:nvSpPr>
          <p:spPr>
            <a:xfrm flipH="1">
              <a:off x="9574838" y="2641545"/>
              <a:ext cx="211925" cy="215837"/>
            </a:xfrm>
            <a:custGeom>
              <a:avLst/>
              <a:gdLst/>
              <a:ahLst/>
              <a:cxnLst/>
              <a:rect l="l" t="t" r="r" b="b"/>
              <a:pathLst>
                <a:path w="3034" h="3090" extrusionOk="0">
                  <a:moveTo>
                    <a:pt x="1517" y="0"/>
                  </a:moveTo>
                  <a:cubicBezTo>
                    <a:pt x="2359" y="0"/>
                    <a:pt x="3033" y="674"/>
                    <a:pt x="3033" y="1573"/>
                  </a:cubicBezTo>
                  <a:cubicBezTo>
                    <a:pt x="3033" y="2415"/>
                    <a:pt x="2359" y="3089"/>
                    <a:pt x="1517" y="3089"/>
                  </a:cubicBezTo>
                  <a:cubicBezTo>
                    <a:pt x="674" y="3089"/>
                    <a:pt x="0" y="2415"/>
                    <a:pt x="0" y="1573"/>
                  </a:cubicBezTo>
                  <a:cubicBezTo>
                    <a:pt x="0" y="674"/>
                    <a:pt x="674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31"/>
            <p:cNvSpPr/>
            <p:nvPr/>
          </p:nvSpPr>
          <p:spPr>
            <a:xfrm flipH="1">
              <a:off x="9574838" y="2661172"/>
              <a:ext cx="192297" cy="196209"/>
            </a:xfrm>
            <a:custGeom>
              <a:avLst/>
              <a:gdLst/>
              <a:ahLst/>
              <a:cxnLst/>
              <a:rect l="l" t="t" r="r" b="b"/>
              <a:pathLst>
                <a:path w="2753" h="2809" extrusionOk="0">
                  <a:moveTo>
                    <a:pt x="2415" y="393"/>
                  </a:moveTo>
                  <a:cubicBezTo>
                    <a:pt x="2640" y="618"/>
                    <a:pt x="2752" y="955"/>
                    <a:pt x="2752" y="1292"/>
                  </a:cubicBezTo>
                  <a:cubicBezTo>
                    <a:pt x="2752" y="2134"/>
                    <a:pt x="2078" y="2808"/>
                    <a:pt x="1236" y="2808"/>
                  </a:cubicBezTo>
                  <a:cubicBezTo>
                    <a:pt x="899" y="2808"/>
                    <a:pt x="562" y="2696"/>
                    <a:pt x="281" y="2471"/>
                  </a:cubicBezTo>
                  <a:cubicBezTo>
                    <a:pt x="112" y="2191"/>
                    <a:pt x="0" y="1854"/>
                    <a:pt x="0" y="1517"/>
                  </a:cubicBezTo>
                  <a:cubicBezTo>
                    <a:pt x="0" y="674"/>
                    <a:pt x="674" y="0"/>
                    <a:pt x="1516" y="0"/>
                  </a:cubicBezTo>
                  <a:cubicBezTo>
                    <a:pt x="1853" y="0"/>
                    <a:pt x="2190" y="113"/>
                    <a:pt x="2415" y="33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31"/>
            <p:cNvSpPr/>
            <p:nvPr/>
          </p:nvSpPr>
          <p:spPr>
            <a:xfrm flipH="1">
              <a:off x="9586643" y="2661172"/>
              <a:ext cx="180492" cy="180492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69" y="2303"/>
                  </a:moveTo>
                  <a:cubicBezTo>
                    <a:pt x="56" y="2078"/>
                    <a:pt x="0" y="1797"/>
                    <a:pt x="0" y="1573"/>
                  </a:cubicBezTo>
                  <a:cubicBezTo>
                    <a:pt x="0" y="730"/>
                    <a:pt x="674" y="0"/>
                    <a:pt x="1516" y="0"/>
                  </a:cubicBezTo>
                  <a:cubicBezTo>
                    <a:pt x="1797" y="0"/>
                    <a:pt x="2134" y="113"/>
                    <a:pt x="2359" y="281"/>
                  </a:cubicBezTo>
                  <a:cubicBezTo>
                    <a:pt x="2527" y="506"/>
                    <a:pt x="2584" y="787"/>
                    <a:pt x="2584" y="1067"/>
                  </a:cubicBezTo>
                  <a:cubicBezTo>
                    <a:pt x="2584" y="1910"/>
                    <a:pt x="1853" y="2584"/>
                    <a:pt x="1011" y="2584"/>
                  </a:cubicBezTo>
                  <a:cubicBezTo>
                    <a:pt x="730" y="2584"/>
                    <a:pt x="449" y="2528"/>
                    <a:pt x="169" y="2359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31"/>
            <p:cNvSpPr/>
            <p:nvPr/>
          </p:nvSpPr>
          <p:spPr>
            <a:xfrm flipH="1">
              <a:off x="9629810" y="3069159"/>
              <a:ext cx="105962" cy="109874"/>
            </a:xfrm>
            <a:custGeom>
              <a:avLst/>
              <a:gdLst/>
              <a:ahLst/>
              <a:cxnLst/>
              <a:rect l="l" t="t" r="r" b="b"/>
              <a:pathLst>
                <a:path w="1517" h="1573" extrusionOk="0">
                  <a:moveTo>
                    <a:pt x="787" y="56"/>
                  </a:moveTo>
                  <a:cubicBezTo>
                    <a:pt x="1180" y="56"/>
                    <a:pt x="1517" y="337"/>
                    <a:pt x="1517" y="787"/>
                  </a:cubicBezTo>
                  <a:cubicBezTo>
                    <a:pt x="1517" y="1180"/>
                    <a:pt x="1180" y="1517"/>
                    <a:pt x="787" y="1573"/>
                  </a:cubicBezTo>
                  <a:cubicBezTo>
                    <a:pt x="337" y="1517"/>
                    <a:pt x="0" y="1180"/>
                    <a:pt x="57" y="787"/>
                  </a:cubicBezTo>
                  <a:cubicBezTo>
                    <a:pt x="0" y="393"/>
                    <a:pt x="337" y="0"/>
                    <a:pt x="787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31"/>
            <p:cNvSpPr/>
            <p:nvPr/>
          </p:nvSpPr>
          <p:spPr>
            <a:xfrm flipH="1">
              <a:off x="9629811" y="3080894"/>
              <a:ext cx="94228" cy="98139"/>
            </a:xfrm>
            <a:custGeom>
              <a:avLst/>
              <a:gdLst/>
              <a:ahLst/>
              <a:cxnLst/>
              <a:rect l="l" t="t" r="r" b="b"/>
              <a:pathLst>
                <a:path w="1349" h="1405" extrusionOk="0">
                  <a:moveTo>
                    <a:pt x="1236" y="169"/>
                  </a:moveTo>
                  <a:cubicBezTo>
                    <a:pt x="1293" y="282"/>
                    <a:pt x="1349" y="450"/>
                    <a:pt x="1349" y="619"/>
                  </a:cubicBezTo>
                  <a:cubicBezTo>
                    <a:pt x="1349" y="1012"/>
                    <a:pt x="1012" y="1405"/>
                    <a:pt x="619" y="1405"/>
                  </a:cubicBezTo>
                  <a:cubicBezTo>
                    <a:pt x="450" y="1405"/>
                    <a:pt x="282" y="1349"/>
                    <a:pt x="169" y="1236"/>
                  </a:cubicBezTo>
                  <a:cubicBezTo>
                    <a:pt x="57" y="1068"/>
                    <a:pt x="1" y="956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236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31"/>
            <p:cNvSpPr/>
            <p:nvPr/>
          </p:nvSpPr>
          <p:spPr>
            <a:xfrm flipH="1">
              <a:off x="9633722" y="3080894"/>
              <a:ext cx="90316" cy="86404"/>
            </a:xfrm>
            <a:custGeom>
              <a:avLst/>
              <a:gdLst/>
              <a:ahLst/>
              <a:cxnLst/>
              <a:rect l="l" t="t" r="r" b="b"/>
              <a:pathLst>
                <a:path w="1293" h="1237" extrusionOk="0">
                  <a:moveTo>
                    <a:pt x="113" y="1124"/>
                  </a:moveTo>
                  <a:cubicBezTo>
                    <a:pt x="57" y="1012"/>
                    <a:pt x="1" y="899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180" y="113"/>
                  </a:cubicBezTo>
                  <a:cubicBezTo>
                    <a:pt x="1236" y="225"/>
                    <a:pt x="1293" y="394"/>
                    <a:pt x="1293" y="506"/>
                  </a:cubicBezTo>
                  <a:cubicBezTo>
                    <a:pt x="1293" y="899"/>
                    <a:pt x="956" y="1236"/>
                    <a:pt x="506" y="1236"/>
                  </a:cubicBezTo>
                  <a:cubicBezTo>
                    <a:pt x="394" y="1236"/>
                    <a:pt x="226" y="1236"/>
                    <a:pt x="113" y="1124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31"/>
            <p:cNvSpPr/>
            <p:nvPr/>
          </p:nvSpPr>
          <p:spPr>
            <a:xfrm flipH="1">
              <a:off x="10936123" y="3685086"/>
              <a:ext cx="62865" cy="721900"/>
            </a:xfrm>
            <a:custGeom>
              <a:avLst/>
              <a:gdLst/>
              <a:ahLst/>
              <a:cxnLst/>
              <a:rect l="l" t="t" r="r" b="b"/>
              <a:pathLst>
                <a:path w="900" h="10335" extrusionOk="0">
                  <a:moveTo>
                    <a:pt x="899" y="0"/>
                  </a:moveTo>
                  <a:lnTo>
                    <a:pt x="899" y="10334"/>
                  </a:lnTo>
                  <a:lnTo>
                    <a:pt x="0" y="1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31"/>
            <p:cNvSpPr/>
            <p:nvPr/>
          </p:nvSpPr>
          <p:spPr>
            <a:xfrm flipH="1">
              <a:off x="10936123" y="3696820"/>
              <a:ext cx="62865" cy="388436"/>
            </a:xfrm>
            <a:custGeom>
              <a:avLst/>
              <a:gdLst/>
              <a:ahLst/>
              <a:cxnLst/>
              <a:rect l="l" t="t" r="r" b="b"/>
              <a:pathLst>
                <a:path w="900" h="5561" extrusionOk="0">
                  <a:moveTo>
                    <a:pt x="899" y="1"/>
                  </a:moveTo>
                  <a:lnTo>
                    <a:pt x="899" y="5561"/>
                  </a:lnTo>
                  <a:lnTo>
                    <a:pt x="618" y="5561"/>
                  </a:lnTo>
                  <a:cubicBezTo>
                    <a:pt x="450" y="5505"/>
                    <a:pt x="225" y="5505"/>
                    <a:pt x="0" y="5449"/>
                  </a:cubicBezTo>
                  <a:lnTo>
                    <a:pt x="0" y="169"/>
                  </a:lnTo>
                  <a:cubicBezTo>
                    <a:pt x="281" y="57"/>
                    <a:pt x="562" y="1"/>
                    <a:pt x="899" y="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31"/>
            <p:cNvSpPr/>
            <p:nvPr/>
          </p:nvSpPr>
          <p:spPr>
            <a:xfrm flipH="1">
              <a:off x="10779239" y="4406903"/>
              <a:ext cx="309994" cy="153041"/>
            </a:xfrm>
            <a:custGeom>
              <a:avLst/>
              <a:gdLst/>
              <a:ahLst/>
              <a:cxnLst/>
              <a:rect l="l" t="t" r="r" b="b"/>
              <a:pathLst>
                <a:path w="4438" h="2191" extrusionOk="0">
                  <a:moveTo>
                    <a:pt x="4438" y="0"/>
                  </a:moveTo>
                  <a:lnTo>
                    <a:pt x="4438" y="2191"/>
                  </a:lnTo>
                  <a:lnTo>
                    <a:pt x="1124" y="2191"/>
                  </a:lnTo>
                  <a:cubicBezTo>
                    <a:pt x="1" y="2191"/>
                    <a:pt x="57" y="0"/>
                    <a:pt x="1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31"/>
            <p:cNvSpPr/>
            <p:nvPr/>
          </p:nvSpPr>
          <p:spPr>
            <a:xfrm flipH="1">
              <a:off x="10779239" y="4414726"/>
              <a:ext cx="294278" cy="149200"/>
            </a:xfrm>
            <a:custGeom>
              <a:avLst/>
              <a:gdLst/>
              <a:ahLst/>
              <a:cxnLst/>
              <a:rect l="l" t="t" r="r" b="b"/>
              <a:pathLst>
                <a:path w="4213" h="2136" extrusionOk="0">
                  <a:moveTo>
                    <a:pt x="4213" y="1"/>
                  </a:moveTo>
                  <a:lnTo>
                    <a:pt x="4213" y="2135"/>
                  </a:lnTo>
                  <a:lnTo>
                    <a:pt x="899" y="2135"/>
                  </a:lnTo>
                  <a:cubicBezTo>
                    <a:pt x="674" y="2135"/>
                    <a:pt x="506" y="2023"/>
                    <a:pt x="337" y="1910"/>
                  </a:cubicBezTo>
                  <a:cubicBezTo>
                    <a:pt x="0" y="1236"/>
                    <a:pt x="225" y="57"/>
                    <a:pt x="1011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31"/>
            <p:cNvSpPr/>
            <p:nvPr/>
          </p:nvSpPr>
          <p:spPr>
            <a:xfrm flipH="1">
              <a:off x="10763521" y="3638007"/>
              <a:ext cx="411975" cy="411975"/>
            </a:xfrm>
            <a:custGeom>
              <a:avLst/>
              <a:gdLst/>
              <a:ahLst/>
              <a:cxnLst/>
              <a:rect l="l" t="t" r="r" b="b"/>
              <a:pathLst>
                <a:path w="5898" h="5898" extrusionOk="0">
                  <a:moveTo>
                    <a:pt x="2977" y="0"/>
                  </a:moveTo>
                  <a:cubicBezTo>
                    <a:pt x="4605" y="0"/>
                    <a:pt x="5897" y="1348"/>
                    <a:pt x="5897" y="2977"/>
                  </a:cubicBezTo>
                  <a:cubicBezTo>
                    <a:pt x="5897" y="4606"/>
                    <a:pt x="4605" y="5897"/>
                    <a:pt x="2977" y="5897"/>
                  </a:cubicBezTo>
                  <a:cubicBezTo>
                    <a:pt x="1348" y="5897"/>
                    <a:pt x="0" y="4606"/>
                    <a:pt x="0" y="2977"/>
                  </a:cubicBezTo>
                  <a:cubicBezTo>
                    <a:pt x="0" y="1348"/>
                    <a:pt x="1348" y="0"/>
                    <a:pt x="2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31"/>
            <p:cNvSpPr/>
            <p:nvPr/>
          </p:nvSpPr>
          <p:spPr>
            <a:xfrm flipH="1">
              <a:off x="10763521" y="3665458"/>
              <a:ext cx="396329" cy="384524"/>
            </a:xfrm>
            <a:custGeom>
              <a:avLst/>
              <a:gdLst/>
              <a:ahLst/>
              <a:cxnLst/>
              <a:rect l="l" t="t" r="r" b="b"/>
              <a:pathLst>
                <a:path w="5674" h="5505" extrusionOk="0">
                  <a:moveTo>
                    <a:pt x="5280" y="1124"/>
                  </a:moveTo>
                  <a:cubicBezTo>
                    <a:pt x="5561" y="1573"/>
                    <a:pt x="5673" y="2078"/>
                    <a:pt x="5673" y="2584"/>
                  </a:cubicBezTo>
                  <a:cubicBezTo>
                    <a:pt x="5673" y="4213"/>
                    <a:pt x="4381" y="5504"/>
                    <a:pt x="2753" y="5504"/>
                  </a:cubicBezTo>
                  <a:cubicBezTo>
                    <a:pt x="1798" y="5504"/>
                    <a:pt x="955" y="5111"/>
                    <a:pt x="394" y="4381"/>
                  </a:cubicBezTo>
                  <a:cubicBezTo>
                    <a:pt x="169" y="3932"/>
                    <a:pt x="57" y="3483"/>
                    <a:pt x="1" y="2921"/>
                  </a:cubicBezTo>
                  <a:cubicBezTo>
                    <a:pt x="57" y="1348"/>
                    <a:pt x="1349" y="0"/>
                    <a:pt x="2977" y="0"/>
                  </a:cubicBezTo>
                  <a:cubicBezTo>
                    <a:pt x="3876" y="0"/>
                    <a:pt x="4718" y="393"/>
                    <a:pt x="5280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31"/>
            <p:cNvSpPr/>
            <p:nvPr/>
          </p:nvSpPr>
          <p:spPr>
            <a:xfrm flipH="1">
              <a:off x="10826318" y="3743898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686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40"/>
                    <a:pt x="2640" y="3427"/>
                    <a:pt x="1686" y="3427"/>
                  </a:cubicBezTo>
                  <a:cubicBezTo>
                    <a:pt x="731" y="3427"/>
                    <a:pt x="1" y="2640"/>
                    <a:pt x="1" y="1742"/>
                  </a:cubicBezTo>
                  <a:cubicBezTo>
                    <a:pt x="1" y="787"/>
                    <a:pt x="731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31"/>
            <p:cNvSpPr/>
            <p:nvPr/>
          </p:nvSpPr>
          <p:spPr>
            <a:xfrm flipH="1">
              <a:off x="10849857" y="3724271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742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97"/>
                    <a:pt x="2640" y="3427"/>
                    <a:pt x="1742" y="3427"/>
                  </a:cubicBezTo>
                  <a:cubicBezTo>
                    <a:pt x="787" y="3427"/>
                    <a:pt x="1" y="2697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31"/>
            <p:cNvSpPr/>
            <p:nvPr/>
          </p:nvSpPr>
          <p:spPr>
            <a:xfrm flipH="1">
              <a:off x="10849857" y="3747810"/>
              <a:ext cx="215837" cy="215836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2753" y="338"/>
                  </a:moveTo>
                  <a:cubicBezTo>
                    <a:pt x="2977" y="675"/>
                    <a:pt x="3090" y="1012"/>
                    <a:pt x="3090" y="1405"/>
                  </a:cubicBezTo>
                  <a:cubicBezTo>
                    <a:pt x="3090" y="2360"/>
                    <a:pt x="2303" y="3090"/>
                    <a:pt x="1405" y="3090"/>
                  </a:cubicBezTo>
                  <a:cubicBezTo>
                    <a:pt x="1012" y="3090"/>
                    <a:pt x="675" y="2978"/>
                    <a:pt x="338" y="2753"/>
                  </a:cubicBezTo>
                  <a:cubicBezTo>
                    <a:pt x="113" y="2472"/>
                    <a:pt x="1" y="2079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79" y="1"/>
                    <a:pt x="2416" y="113"/>
                    <a:pt x="2753" y="33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31"/>
            <p:cNvSpPr/>
            <p:nvPr/>
          </p:nvSpPr>
          <p:spPr>
            <a:xfrm flipH="1">
              <a:off x="10865574" y="3747810"/>
              <a:ext cx="200120" cy="200190"/>
            </a:xfrm>
            <a:custGeom>
              <a:avLst/>
              <a:gdLst/>
              <a:ahLst/>
              <a:cxnLst/>
              <a:rect l="l" t="t" r="r" b="b"/>
              <a:pathLst>
                <a:path w="2865" h="2866" extrusionOk="0">
                  <a:moveTo>
                    <a:pt x="225" y="2584"/>
                  </a:moveTo>
                  <a:cubicBezTo>
                    <a:pt x="113" y="2304"/>
                    <a:pt x="1" y="2023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23" y="1"/>
                    <a:pt x="2360" y="113"/>
                    <a:pt x="2640" y="282"/>
                  </a:cubicBezTo>
                  <a:cubicBezTo>
                    <a:pt x="2809" y="562"/>
                    <a:pt x="2865" y="843"/>
                    <a:pt x="2865" y="1124"/>
                  </a:cubicBezTo>
                  <a:cubicBezTo>
                    <a:pt x="2865" y="2079"/>
                    <a:pt x="2135" y="2865"/>
                    <a:pt x="1180" y="2865"/>
                  </a:cubicBezTo>
                  <a:cubicBezTo>
                    <a:pt x="843" y="2865"/>
                    <a:pt x="506" y="2753"/>
                    <a:pt x="225" y="2584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31"/>
            <p:cNvSpPr/>
            <p:nvPr/>
          </p:nvSpPr>
          <p:spPr>
            <a:xfrm flipH="1">
              <a:off x="10912583" y="4434354"/>
              <a:ext cx="106032" cy="106032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87" y="1"/>
                  </a:moveTo>
                  <a:cubicBezTo>
                    <a:pt x="1180" y="1"/>
                    <a:pt x="1517" y="338"/>
                    <a:pt x="1517" y="787"/>
                  </a:cubicBezTo>
                  <a:cubicBezTo>
                    <a:pt x="1517" y="1180"/>
                    <a:pt x="1180" y="1517"/>
                    <a:pt x="787" y="1517"/>
                  </a:cubicBezTo>
                  <a:cubicBezTo>
                    <a:pt x="338" y="1517"/>
                    <a:pt x="1" y="1180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31"/>
            <p:cNvSpPr/>
            <p:nvPr/>
          </p:nvSpPr>
          <p:spPr>
            <a:xfrm flipH="1">
              <a:off x="10912584" y="4446158"/>
              <a:ext cx="94228" cy="94228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180" y="112"/>
                  </a:moveTo>
                  <a:cubicBezTo>
                    <a:pt x="1292" y="281"/>
                    <a:pt x="1348" y="449"/>
                    <a:pt x="1348" y="618"/>
                  </a:cubicBezTo>
                  <a:cubicBezTo>
                    <a:pt x="1348" y="1011"/>
                    <a:pt x="1011" y="1348"/>
                    <a:pt x="618" y="1348"/>
                  </a:cubicBezTo>
                  <a:cubicBezTo>
                    <a:pt x="449" y="1348"/>
                    <a:pt x="281" y="1292"/>
                    <a:pt x="112" y="1180"/>
                  </a:cubicBezTo>
                  <a:cubicBezTo>
                    <a:pt x="56" y="1067"/>
                    <a:pt x="0" y="899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99" y="0"/>
                    <a:pt x="1067" y="56"/>
                    <a:pt x="1180" y="11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31"/>
            <p:cNvSpPr/>
            <p:nvPr/>
          </p:nvSpPr>
          <p:spPr>
            <a:xfrm flipH="1">
              <a:off x="10920477" y="4446158"/>
              <a:ext cx="86335" cy="86335"/>
            </a:xfrm>
            <a:custGeom>
              <a:avLst/>
              <a:gdLst/>
              <a:ahLst/>
              <a:cxnLst/>
              <a:rect l="l" t="t" r="r" b="b"/>
              <a:pathLst>
                <a:path w="1236" h="1236" extrusionOk="0">
                  <a:moveTo>
                    <a:pt x="56" y="1123"/>
                  </a:moveTo>
                  <a:cubicBezTo>
                    <a:pt x="0" y="1011"/>
                    <a:pt x="0" y="843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43" y="0"/>
                    <a:pt x="1011" y="56"/>
                    <a:pt x="1123" y="112"/>
                  </a:cubicBezTo>
                  <a:cubicBezTo>
                    <a:pt x="1180" y="225"/>
                    <a:pt x="1236" y="337"/>
                    <a:pt x="1236" y="506"/>
                  </a:cubicBezTo>
                  <a:cubicBezTo>
                    <a:pt x="1236" y="899"/>
                    <a:pt x="899" y="1236"/>
                    <a:pt x="506" y="1236"/>
                  </a:cubicBezTo>
                  <a:cubicBezTo>
                    <a:pt x="337" y="1236"/>
                    <a:pt x="169" y="1180"/>
                    <a:pt x="56" y="1123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31"/>
            <p:cNvSpPr/>
            <p:nvPr/>
          </p:nvSpPr>
          <p:spPr>
            <a:xfrm flipH="1">
              <a:off x="10351625" y="3861593"/>
              <a:ext cx="274650" cy="431603"/>
            </a:xfrm>
            <a:custGeom>
              <a:avLst/>
              <a:gdLst/>
              <a:ahLst/>
              <a:cxnLst/>
              <a:rect l="l" t="t" r="r" b="b"/>
              <a:pathLst>
                <a:path w="3932" h="6179" extrusionOk="0">
                  <a:moveTo>
                    <a:pt x="3819" y="57"/>
                  </a:moveTo>
                  <a:lnTo>
                    <a:pt x="3819" y="6123"/>
                  </a:lnTo>
                  <a:lnTo>
                    <a:pt x="112" y="6123"/>
                  </a:lnTo>
                  <a:lnTo>
                    <a:pt x="112" y="57"/>
                  </a:lnTo>
                  <a:close/>
                  <a:moveTo>
                    <a:pt x="0" y="1"/>
                  </a:moveTo>
                  <a:lnTo>
                    <a:pt x="0" y="6179"/>
                  </a:lnTo>
                  <a:lnTo>
                    <a:pt x="3932" y="6179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31"/>
            <p:cNvSpPr/>
            <p:nvPr/>
          </p:nvSpPr>
          <p:spPr>
            <a:xfrm flipH="1">
              <a:off x="10532118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31"/>
            <p:cNvSpPr/>
            <p:nvPr/>
          </p:nvSpPr>
          <p:spPr>
            <a:xfrm flipH="1">
              <a:off x="10461501" y="4124434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31"/>
            <p:cNvSpPr/>
            <p:nvPr/>
          </p:nvSpPr>
          <p:spPr>
            <a:xfrm flipH="1">
              <a:off x="10394795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31"/>
            <p:cNvSpPr/>
            <p:nvPr/>
          </p:nvSpPr>
          <p:spPr>
            <a:xfrm flipH="1">
              <a:off x="10532118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31"/>
            <p:cNvSpPr/>
            <p:nvPr/>
          </p:nvSpPr>
          <p:spPr>
            <a:xfrm flipH="1">
              <a:off x="10461501" y="419505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31"/>
            <p:cNvSpPr/>
            <p:nvPr/>
          </p:nvSpPr>
          <p:spPr>
            <a:xfrm flipH="1">
              <a:off x="10394795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31"/>
            <p:cNvSpPr/>
            <p:nvPr/>
          </p:nvSpPr>
          <p:spPr>
            <a:xfrm flipH="1">
              <a:off x="10532118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31"/>
            <p:cNvSpPr/>
            <p:nvPr/>
          </p:nvSpPr>
          <p:spPr>
            <a:xfrm flipH="1">
              <a:off x="10461501" y="398711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31"/>
            <p:cNvSpPr/>
            <p:nvPr/>
          </p:nvSpPr>
          <p:spPr>
            <a:xfrm flipH="1">
              <a:off x="10394795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31"/>
            <p:cNvSpPr/>
            <p:nvPr/>
          </p:nvSpPr>
          <p:spPr>
            <a:xfrm flipH="1">
              <a:off x="10532118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31"/>
            <p:cNvSpPr/>
            <p:nvPr/>
          </p:nvSpPr>
          <p:spPr>
            <a:xfrm flipH="1">
              <a:off x="10461501" y="4053817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31"/>
            <p:cNvSpPr/>
            <p:nvPr/>
          </p:nvSpPr>
          <p:spPr>
            <a:xfrm flipH="1">
              <a:off x="10394795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2" name="Google Shape;13222;p31"/>
          <p:cNvGrpSpPr/>
          <p:nvPr/>
        </p:nvGrpSpPr>
        <p:grpSpPr>
          <a:xfrm>
            <a:off x="-90055" y="-30423"/>
            <a:ext cx="2244437" cy="1559445"/>
            <a:chOff x="126250" y="0"/>
            <a:chExt cx="2828515" cy="1907662"/>
          </a:xfrm>
        </p:grpSpPr>
        <p:sp>
          <p:nvSpPr>
            <p:cNvPr id="13223" name="Google Shape;13223;p31"/>
            <p:cNvSpPr/>
            <p:nvPr/>
          </p:nvSpPr>
          <p:spPr>
            <a:xfrm rot="1793316">
              <a:off x="1946350" y="1299243"/>
              <a:ext cx="578549" cy="1127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31"/>
            <p:cNvSpPr/>
            <p:nvPr/>
          </p:nvSpPr>
          <p:spPr>
            <a:xfrm rot="-781044">
              <a:off x="2485436" y="1463120"/>
              <a:ext cx="383362" cy="287535"/>
            </a:xfrm>
            <a:custGeom>
              <a:avLst/>
              <a:gdLst/>
              <a:ahLst/>
              <a:cxnLst/>
              <a:rect l="l" t="t" r="r" b="b"/>
              <a:pathLst>
                <a:path w="3820" h="2865" extrusionOk="0">
                  <a:moveTo>
                    <a:pt x="0" y="0"/>
                  </a:moveTo>
                  <a:lnTo>
                    <a:pt x="2135" y="2022"/>
                  </a:lnTo>
                  <a:lnTo>
                    <a:pt x="3763" y="2864"/>
                  </a:lnTo>
                  <a:lnTo>
                    <a:pt x="3819" y="2640"/>
                  </a:lnTo>
                  <a:lnTo>
                    <a:pt x="2415" y="1741"/>
                  </a:lnTo>
                  <a:lnTo>
                    <a:pt x="2303" y="1629"/>
                  </a:lnTo>
                  <a:lnTo>
                    <a:pt x="2303" y="1629"/>
                  </a:lnTo>
                  <a:lnTo>
                    <a:pt x="955" y="168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31"/>
            <p:cNvSpPr/>
            <p:nvPr/>
          </p:nvSpPr>
          <p:spPr>
            <a:xfrm rot="-781044">
              <a:off x="2504051" y="1478498"/>
              <a:ext cx="360882" cy="270675"/>
            </a:xfrm>
            <a:custGeom>
              <a:avLst/>
              <a:gdLst/>
              <a:ahLst/>
              <a:cxnLst/>
              <a:rect l="l" t="t" r="r" b="b"/>
              <a:pathLst>
                <a:path w="3596" h="2697" extrusionOk="0">
                  <a:moveTo>
                    <a:pt x="1" y="0"/>
                  </a:moveTo>
                  <a:lnTo>
                    <a:pt x="1967" y="1854"/>
                  </a:lnTo>
                  <a:lnTo>
                    <a:pt x="3595" y="2696"/>
                  </a:lnTo>
                  <a:lnTo>
                    <a:pt x="3595" y="2640"/>
                  </a:lnTo>
                  <a:lnTo>
                    <a:pt x="2191" y="1742"/>
                  </a:lnTo>
                  <a:lnTo>
                    <a:pt x="2079" y="1573"/>
                  </a:lnTo>
                  <a:lnTo>
                    <a:pt x="2079" y="1573"/>
                  </a:lnTo>
                  <a:lnTo>
                    <a:pt x="731" y="113"/>
                  </a:lnTo>
                  <a:close/>
                </a:path>
              </a:pathLst>
            </a:custGeom>
            <a:solidFill>
              <a:srgbClr val="9CB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31"/>
            <p:cNvSpPr/>
            <p:nvPr/>
          </p:nvSpPr>
          <p:spPr>
            <a:xfrm rot="-1579503">
              <a:off x="1556192" y="888026"/>
              <a:ext cx="574950" cy="586304"/>
            </a:xfrm>
            <a:custGeom>
              <a:avLst/>
              <a:gdLst/>
              <a:ahLst/>
              <a:cxnLst/>
              <a:rect l="l" t="t" r="r" b="b"/>
              <a:pathLst>
                <a:path w="5729" h="5842" extrusionOk="0">
                  <a:moveTo>
                    <a:pt x="3819" y="5841"/>
                  </a:moveTo>
                  <a:lnTo>
                    <a:pt x="5729" y="4100"/>
                  </a:lnTo>
                  <a:lnTo>
                    <a:pt x="1910" y="0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31"/>
            <p:cNvSpPr/>
            <p:nvPr/>
          </p:nvSpPr>
          <p:spPr>
            <a:xfrm rot="-1579503">
              <a:off x="1576678" y="883235"/>
              <a:ext cx="546750" cy="558102"/>
            </a:xfrm>
            <a:custGeom>
              <a:avLst/>
              <a:gdLst/>
              <a:ahLst/>
              <a:cxnLst/>
              <a:rect l="l" t="t" r="r" b="b"/>
              <a:pathLst>
                <a:path w="5448" h="5561" extrusionOk="0">
                  <a:moveTo>
                    <a:pt x="5448" y="4100"/>
                  </a:moveTo>
                  <a:lnTo>
                    <a:pt x="1629" y="0"/>
                  </a:lnTo>
                  <a:lnTo>
                    <a:pt x="0" y="1404"/>
                  </a:lnTo>
                  <a:lnTo>
                    <a:pt x="3819" y="5561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31"/>
            <p:cNvSpPr/>
            <p:nvPr/>
          </p:nvSpPr>
          <p:spPr>
            <a:xfrm rot="-1579503">
              <a:off x="1609442" y="927206"/>
              <a:ext cx="496169" cy="513041"/>
            </a:xfrm>
            <a:custGeom>
              <a:avLst/>
              <a:gdLst/>
              <a:ahLst/>
              <a:cxnLst/>
              <a:rect l="l" t="t" r="r" b="b"/>
              <a:pathLst>
                <a:path w="4944" h="5112" extrusionOk="0">
                  <a:moveTo>
                    <a:pt x="1" y="1180"/>
                  </a:moveTo>
                  <a:lnTo>
                    <a:pt x="3595" y="5112"/>
                  </a:lnTo>
                  <a:lnTo>
                    <a:pt x="4943" y="3876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31"/>
            <p:cNvSpPr/>
            <p:nvPr/>
          </p:nvSpPr>
          <p:spPr>
            <a:xfrm rot="-781044">
              <a:off x="2441088" y="1287913"/>
              <a:ext cx="479202" cy="360799"/>
            </a:xfrm>
            <a:custGeom>
              <a:avLst/>
              <a:gdLst/>
              <a:ahLst/>
              <a:cxnLst/>
              <a:rect l="l" t="t" r="r" b="b"/>
              <a:pathLst>
                <a:path w="4775" h="3595" extrusionOk="0">
                  <a:moveTo>
                    <a:pt x="1741" y="0"/>
                  </a:moveTo>
                  <a:lnTo>
                    <a:pt x="3932" y="1629"/>
                  </a:lnTo>
                  <a:lnTo>
                    <a:pt x="4774" y="3482"/>
                  </a:lnTo>
                  <a:lnTo>
                    <a:pt x="4606" y="3595"/>
                  </a:lnTo>
                  <a:lnTo>
                    <a:pt x="3707" y="1966"/>
                  </a:lnTo>
                  <a:lnTo>
                    <a:pt x="1910" y="843"/>
                  </a:lnTo>
                  <a:lnTo>
                    <a:pt x="1067" y="2191"/>
                  </a:lnTo>
                  <a:lnTo>
                    <a:pt x="0" y="1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31"/>
            <p:cNvSpPr/>
            <p:nvPr/>
          </p:nvSpPr>
          <p:spPr>
            <a:xfrm rot="-781044">
              <a:off x="2379852" y="1448836"/>
              <a:ext cx="417182" cy="417202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0" y="1741"/>
                  </a:moveTo>
                  <a:lnTo>
                    <a:pt x="1910" y="3651"/>
                  </a:lnTo>
                  <a:lnTo>
                    <a:pt x="4100" y="4156"/>
                  </a:lnTo>
                  <a:lnTo>
                    <a:pt x="4156" y="3932"/>
                  </a:lnTo>
                  <a:lnTo>
                    <a:pt x="2191" y="3426"/>
                  </a:lnTo>
                  <a:lnTo>
                    <a:pt x="2078" y="3314"/>
                  </a:lnTo>
                  <a:lnTo>
                    <a:pt x="2078" y="3314"/>
                  </a:lnTo>
                  <a:lnTo>
                    <a:pt x="843" y="1797"/>
                  </a:lnTo>
                  <a:lnTo>
                    <a:pt x="2022" y="786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31"/>
            <p:cNvSpPr/>
            <p:nvPr/>
          </p:nvSpPr>
          <p:spPr>
            <a:xfrm rot="-781044">
              <a:off x="2414004" y="1421646"/>
              <a:ext cx="152241" cy="146728"/>
            </a:xfrm>
            <a:custGeom>
              <a:avLst/>
              <a:gdLst/>
              <a:ahLst/>
              <a:cxnLst/>
              <a:rect l="l" t="t" r="r" b="b"/>
              <a:pathLst>
                <a:path w="1517" h="1462" extrusionOk="0">
                  <a:moveTo>
                    <a:pt x="0" y="731"/>
                  </a:moveTo>
                  <a:cubicBezTo>
                    <a:pt x="0" y="338"/>
                    <a:pt x="393" y="1"/>
                    <a:pt x="787" y="1"/>
                  </a:cubicBezTo>
                  <a:cubicBezTo>
                    <a:pt x="1180" y="1"/>
                    <a:pt x="1517" y="338"/>
                    <a:pt x="1517" y="731"/>
                  </a:cubicBezTo>
                  <a:cubicBezTo>
                    <a:pt x="1517" y="1124"/>
                    <a:pt x="1180" y="1461"/>
                    <a:pt x="787" y="1461"/>
                  </a:cubicBezTo>
                  <a:cubicBezTo>
                    <a:pt x="337" y="1461"/>
                    <a:pt x="0" y="1124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31"/>
            <p:cNvSpPr/>
            <p:nvPr/>
          </p:nvSpPr>
          <p:spPr>
            <a:xfrm rot="-781044">
              <a:off x="2443615" y="1456589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6"/>
                    <a:pt x="169" y="1"/>
                    <a:pt x="449" y="57"/>
                  </a:cubicBezTo>
                  <a:cubicBezTo>
                    <a:pt x="674" y="57"/>
                    <a:pt x="843" y="226"/>
                    <a:pt x="843" y="506"/>
                  </a:cubicBezTo>
                  <a:cubicBezTo>
                    <a:pt x="843" y="731"/>
                    <a:pt x="674" y="899"/>
                    <a:pt x="449" y="899"/>
                  </a:cubicBezTo>
                  <a:cubicBezTo>
                    <a:pt x="169" y="899"/>
                    <a:pt x="0" y="731"/>
                    <a:pt x="0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31"/>
            <p:cNvSpPr/>
            <p:nvPr/>
          </p:nvSpPr>
          <p:spPr>
            <a:xfrm rot="-781044">
              <a:off x="2364180" y="1613795"/>
              <a:ext cx="84701" cy="90325"/>
            </a:xfrm>
            <a:custGeom>
              <a:avLst/>
              <a:gdLst/>
              <a:ahLst/>
              <a:cxnLst/>
              <a:rect l="l" t="t" r="r" b="b"/>
              <a:pathLst>
                <a:path w="844" h="900" extrusionOk="0">
                  <a:moveTo>
                    <a:pt x="1" y="450"/>
                  </a:moveTo>
                  <a:cubicBezTo>
                    <a:pt x="1" y="225"/>
                    <a:pt x="169" y="1"/>
                    <a:pt x="450" y="57"/>
                  </a:cubicBezTo>
                  <a:cubicBezTo>
                    <a:pt x="675" y="57"/>
                    <a:pt x="843" y="225"/>
                    <a:pt x="843" y="506"/>
                  </a:cubicBezTo>
                  <a:cubicBezTo>
                    <a:pt x="843" y="731"/>
                    <a:pt x="619" y="899"/>
                    <a:pt x="394" y="899"/>
                  </a:cubicBezTo>
                  <a:cubicBezTo>
                    <a:pt x="169" y="899"/>
                    <a:pt x="1" y="675"/>
                    <a:pt x="1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31"/>
            <p:cNvSpPr/>
            <p:nvPr/>
          </p:nvSpPr>
          <p:spPr>
            <a:xfrm rot="-781044">
              <a:off x="2367052" y="1600945"/>
              <a:ext cx="90321" cy="90325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1" y="450"/>
                  </a:moveTo>
                  <a:cubicBezTo>
                    <a:pt x="1" y="225"/>
                    <a:pt x="226" y="0"/>
                    <a:pt x="450" y="57"/>
                  </a:cubicBezTo>
                  <a:cubicBezTo>
                    <a:pt x="675" y="57"/>
                    <a:pt x="900" y="225"/>
                    <a:pt x="843" y="506"/>
                  </a:cubicBezTo>
                  <a:cubicBezTo>
                    <a:pt x="843" y="731"/>
                    <a:pt x="675" y="899"/>
                    <a:pt x="394" y="899"/>
                  </a:cubicBezTo>
                  <a:cubicBezTo>
                    <a:pt x="169" y="899"/>
                    <a:pt x="1" y="674"/>
                    <a:pt x="1" y="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31"/>
            <p:cNvSpPr/>
            <p:nvPr/>
          </p:nvSpPr>
          <p:spPr>
            <a:xfrm rot="-1579503">
              <a:off x="1707198" y="1011361"/>
              <a:ext cx="293246" cy="304392"/>
            </a:xfrm>
            <a:custGeom>
              <a:avLst/>
              <a:gdLst/>
              <a:ahLst/>
              <a:cxnLst/>
              <a:rect l="l" t="t" r="r" b="b"/>
              <a:pathLst>
                <a:path w="2922" h="3033" extrusionOk="0">
                  <a:moveTo>
                    <a:pt x="2921" y="2696"/>
                  </a:moveTo>
                  <a:lnTo>
                    <a:pt x="394" y="0"/>
                  </a:lnTo>
                  <a:lnTo>
                    <a:pt x="1" y="337"/>
                  </a:lnTo>
                  <a:lnTo>
                    <a:pt x="2528" y="3033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31"/>
            <p:cNvSpPr/>
            <p:nvPr/>
          </p:nvSpPr>
          <p:spPr>
            <a:xfrm rot="-1579503">
              <a:off x="1695852" y="1023601"/>
              <a:ext cx="293145" cy="310113"/>
            </a:xfrm>
            <a:custGeom>
              <a:avLst/>
              <a:gdLst/>
              <a:ahLst/>
              <a:cxnLst/>
              <a:rect l="l" t="t" r="r" b="b"/>
              <a:pathLst>
                <a:path w="2921" h="3090" extrusionOk="0">
                  <a:moveTo>
                    <a:pt x="2921" y="2696"/>
                  </a:moveTo>
                  <a:lnTo>
                    <a:pt x="393" y="0"/>
                  </a:lnTo>
                  <a:lnTo>
                    <a:pt x="0" y="393"/>
                  </a:lnTo>
                  <a:lnTo>
                    <a:pt x="2472" y="3089"/>
                  </a:lnTo>
                  <a:close/>
                </a:path>
              </a:pathLst>
            </a:custGeom>
            <a:solidFill>
              <a:srgbClr val="FDD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31"/>
            <p:cNvSpPr/>
            <p:nvPr/>
          </p:nvSpPr>
          <p:spPr>
            <a:xfrm rot="-1579503">
              <a:off x="1961877" y="1144599"/>
              <a:ext cx="282006" cy="282012"/>
            </a:xfrm>
            <a:custGeom>
              <a:avLst/>
              <a:gdLst/>
              <a:ahLst/>
              <a:cxnLst/>
              <a:rect l="l" t="t" r="r" b="b"/>
              <a:pathLst>
                <a:path w="2810" h="2810" extrusionOk="0">
                  <a:moveTo>
                    <a:pt x="1405" y="1"/>
                  </a:moveTo>
                  <a:cubicBezTo>
                    <a:pt x="619" y="1"/>
                    <a:pt x="1" y="619"/>
                    <a:pt x="1" y="1405"/>
                  </a:cubicBezTo>
                  <a:cubicBezTo>
                    <a:pt x="1" y="2135"/>
                    <a:pt x="619" y="2753"/>
                    <a:pt x="1405" y="2809"/>
                  </a:cubicBezTo>
                  <a:cubicBezTo>
                    <a:pt x="2135" y="2809"/>
                    <a:pt x="2809" y="2135"/>
                    <a:pt x="2809" y="1405"/>
                  </a:cubicBezTo>
                  <a:cubicBezTo>
                    <a:pt x="2809" y="619"/>
                    <a:pt x="2135" y="1"/>
                    <a:pt x="1405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31"/>
            <p:cNvSpPr/>
            <p:nvPr/>
          </p:nvSpPr>
          <p:spPr>
            <a:xfrm rot="-1579503">
              <a:off x="1971650" y="1161927"/>
              <a:ext cx="264945" cy="265051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69" y="506"/>
                  </a:moveTo>
                  <a:cubicBezTo>
                    <a:pt x="56" y="730"/>
                    <a:pt x="0" y="955"/>
                    <a:pt x="0" y="1236"/>
                  </a:cubicBezTo>
                  <a:cubicBezTo>
                    <a:pt x="0" y="1966"/>
                    <a:pt x="618" y="2584"/>
                    <a:pt x="1348" y="2640"/>
                  </a:cubicBezTo>
                  <a:cubicBezTo>
                    <a:pt x="1797" y="2640"/>
                    <a:pt x="2190" y="2415"/>
                    <a:pt x="2415" y="2078"/>
                  </a:cubicBezTo>
                  <a:cubicBezTo>
                    <a:pt x="2584" y="1854"/>
                    <a:pt x="2640" y="1629"/>
                    <a:pt x="2584" y="1404"/>
                  </a:cubicBezTo>
                  <a:cubicBezTo>
                    <a:pt x="2584" y="618"/>
                    <a:pt x="1966" y="0"/>
                    <a:pt x="1180" y="0"/>
                  </a:cubicBezTo>
                  <a:cubicBezTo>
                    <a:pt x="786" y="0"/>
                    <a:pt x="393" y="169"/>
                    <a:pt x="169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31"/>
            <p:cNvSpPr/>
            <p:nvPr/>
          </p:nvSpPr>
          <p:spPr>
            <a:xfrm rot="-1579503">
              <a:off x="2011285" y="1219158"/>
              <a:ext cx="157863" cy="157967"/>
            </a:xfrm>
            <a:custGeom>
              <a:avLst/>
              <a:gdLst/>
              <a:ahLst/>
              <a:cxnLst/>
              <a:rect l="l" t="t" r="r" b="b"/>
              <a:pathLst>
                <a:path w="1573" h="1574" extrusionOk="0">
                  <a:moveTo>
                    <a:pt x="787" y="1"/>
                  </a:moveTo>
                  <a:cubicBezTo>
                    <a:pt x="337" y="1"/>
                    <a:pt x="0" y="338"/>
                    <a:pt x="0" y="787"/>
                  </a:cubicBezTo>
                  <a:cubicBezTo>
                    <a:pt x="0" y="1236"/>
                    <a:pt x="337" y="1573"/>
                    <a:pt x="787" y="1573"/>
                  </a:cubicBezTo>
                  <a:cubicBezTo>
                    <a:pt x="1236" y="1573"/>
                    <a:pt x="1573" y="1236"/>
                    <a:pt x="1573" y="787"/>
                  </a:cubicBezTo>
                  <a:cubicBezTo>
                    <a:pt x="1573" y="338"/>
                    <a:pt x="1236" y="1"/>
                    <a:pt x="787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31"/>
            <p:cNvSpPr/>
            <p:nvPr/>
          </p:nvSpPr>
          <p:spPr>
            <a:xfrm rot="-1579503">
              <a:off x="2014832" y="1197501"/>
              <a:ext cx="163583" cy="16358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43" y="0"/>
                  </a:moveTo>
                  <a:cubicBezTo>
                    <a:pt x="394" y="0"/>
                    <a:pt x="1" y="393"/>
                    <a:pt x="1" y="843"/>
                  </a:cubicBezTo>
                  <a:cubicBezTo>
                    <a:pt x="1" y="1236"/>
                    <a:pt x="394" y="1629"/>
                    <a:pt x="843" y="1629"/>
                  </a:cubicBezTo>
                  <a:cubicBezTo>
                    <a:pt x="1236" y="1629"/>
                    <a:pt x="1629" y="1236"/>
                    <a:pt x="1629" y="843"/>
                  </a:cubicBezTo>
                  <a:cubicBezTo>
                    <a:pt x="1629" y="393"/>
                    <a:pt x="1236" y="0"/>
                    <a:pt x="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31"/>
            <p:cNvSpPr/>
            <p:nvPr/>
          </p:nvSpPr>
          <p:spPr>
            <a:xfrm rot="-1579503">
              <a:off x="2019450" y="1217248"/>
              <a:ext cx="146623" cy="146726"/>
            </a:xfrm>
            <a:custGeom>
              <a:avLst/>
              <a:gdLst/>
              <a:ahLst/>
              <a:cxnLst/>
              <a:rect l="l" t="t" r="r" b="b"/>
              <a:pathLst>
                <a:path w="1461" h="1462" extrusionOk="0">
                  <a:moveTo>
                    <a:pt x="169" y="169"/>
                  </a:moveTo>
                  <a:cubicBezTo>
                    <a:pt x="57" y="282"/>
                    <a:pt x="1" y="450"/>
                    <a:pt x="1" y="675"/>
                  </a:cubicBezTo>
                  <a:cubicBezTo>
                    <a:pt x="1" y="1068"/>
                    <a:pt x="394" y="1461"/>
                    <a:pt x="843" y="1461"/>
                  </a:cubicBezTo>
                  <a:cubicBezTo>
                    <a:pt x="1011" y="1461"/>
                    <a:pt x="1180" y="1405"/>
                    <a:pt x="1292" y="1293"/>
                  </a:cubicBezTo>
                  <a:cubicBezTo>
                    <a:pt x="1405" y="1124"/>
                    <a:pt x="1461" y="956"/>
                    <a:pt x="1461" y="787"/>
                  </a:cubicBezTo>
                  <a:cubicBezTo>
                    <a:pt x="1461" y="338"/>
                    <a:pt x="1124" y="1"/>
                    <a:pt x="675" y="1"/>
                  </a:cubicBezTo>
                  <a:cubicBezTo>
                    <a:pt x="506" y="1"/>
                    <a:pt x="338" y="57"/>
                    <a:pt x="169" y="16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31"/>
            <p:cNvSpPr/>
            <p:nvPr/>
          </p:nvSpPr>
          <p:spPr>
            <a:xfrm rot="-1579503">
              <a:off x="2027593" y="1215344"/>
              <a:ext cx="135383" cy="135386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236" y="1180"/>
                  </a:moveTo>
                  <a:cubicBezTo>
                    <a:pt x="1293" y="1068"/>
                    <a:pt x="1349" y="956"/>
                    <a:pt x="1349" y="787"/>
                  </a:cubicBezTo>
                  <a:cubicBezTo>
                    <a:pt x="1349" y="338"/>
                    <a:pt x="1012" y="1"/>
                    <a:pt x="563" y="1"/>
                  </a:cubicBezTo>
                  <a:cubicBezTo>
                    <a:pt x="394" y="1"/>
                    <a:pt x="226" y="57"/>
                    <a:pt x="113" y="113"/>
                  </a:cubicBezTo>
                  <a:cubicBezTo>
                    <a:pt x="57" y="225"/>
                    <a:pt x="1" y="394"/>
                    <a:pt x="1" y="506"/>
                  </a:cubicBezTo>
                  <a:cubicBezTo>
                    <a:pt x="1" y="956"/>
                    <a:pt x="338" y="1293"/>
                    <a:pt x="787" y="1349"/>
                  </a:cubicBezTo>
                  <a:cubicBezTo>
                    <a:pt x="956" y="1293"/>
                    <a:pt x="1124" y="1293"/>
                    <a:pt x="1236" y="1180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31"/>
            <p:cNvSpPr/>
            <p:nvPr/>
          </p:nvSpPr>
          <p:spPr>
            <a:xfrm rot="-781044">
              <a:off x="2398842" y="1464200"/>
              <a:ext cx="163581" cy="129667"/>
            </a:xfrm>
            <a:custGeom>
              <a:avLst/>
              <a:gdLst/>
              <a:ahLst/>
              <a:cxnLst/>
              <a:rect l="l" t="t" r="r" b="b"/>
              <a:pathLst>
                <a:path w="1630" h="1292" extrusionOk="0">
                  <a:moveTo>
                    <a:pt x="1629" y="730"/>
                  </a:moveTo>
                  <a:cubicBezTo>
                    <a:pt x="1517" y="1067"/>
                    <a:pt x="1236" y="1292"/>
                    <a:pt x="899" y="1292"/>
                  </a:cubicBezTo>
                  <a:cubicBezTo>
                    <a:pt x="562" y="1236"/>
                    <a:pt x="225" y="1067"/>
                    <a:pt x="1" y="842"/>
                  </a:cubicBezTo>
                  <a:lnTo>
                    <a:pt x="506" y="0"/>
                  </a:lnTo>
                  <a:lnTo>
                    <a:pt x="1629" y="73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31"/>
            <p:cNvSpPr/>
            <p:nvPr/>
          </p:nvSpPr>
          <p:spPr>
            <a:xfrm rot="-781044">
              <a:off x="2414637" y="1421574"/>
              <a:ext cx="152241" cy="152349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0" y="731"/>
                  </a:moveTo>
                  <a:cubicBezTo>
                    <a:pt x="0" y="563"/>
                    <a:pt x="56" y="394"/>
                    <a:pt x="169" y="282"/>
                  </a:cubicBezTo>
                  <a:cubicBezTo>
                    <a:pt x="337" y="113"/>
                    <a:pt x="506" y="1"/>
                    <a:pt x="730" y="57"/>
                  </a:cubicBezTo>
                  <a:cubicBezTo>
                    <a:pt x="1180" y="57"/>
                    <a:pt x="1517" y="394"/>
                    <a:pt x="1517" y="787"/>
                  </a:cubicBezTo>
                  <a:cubicBezTo>
                    <a:pt x="1517" y="956"/>
                    <a:pt x="1461" y="1124"/>
                    <a:pt x="1348" y="1236"/>
                  </a:cubicBezTo>
                  <a:cubicBezTo>
                    <a:pt x="1180" y="1405"/>
                    <a:pt x="1011" y="1517"/>
                    <a:pt x="787" y="1517"/>
                  </a:cubicBezTo>
                  <a:cubicBezTo>
                    <a:pt x="337" y="1517"/>
                    <a:pt x="0" y="1180"/>
                    <a:pt x="0" y="731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31"/>
            <p:cNvSpPr/>
            <p:nvPr/>
          </p:nvSpPr>
          <p:spPr>
            <a:xfrm rot="-781044">
              <a:off x="2447825" y="1449847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5"/>
                    <a:pt x="225" y="1"/>
                    <a:pt x="450" y="1"/>
                  </a:cubicBezTo>
                  <a:cubicBezTo>
                    <a:pt x="674" y="1"/>
                    <a:pt x="843" y="225"/>
                    <a:pt x="843" y="450"/>
                  </a:cubicBezTo>
                  <a:cubicBezTo>
                    <a:pt x="843" y="675"/>
                    <a:pt x="674" y="899"/>
                    <a:pt x="393" y="899"/>
                  </a:cubicBezTo>
                  <a:cubicBezTo>
                    <a:pt x="169" y="899"/>
                    <a:pt x="0" y="675"/>
                    <a:pt x="0" y="450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31"/>
            <p:cNvSpPr/>
            <p:nvPr/>
          </p:nvSpPr>
          <p:spPr>
            <a:xfrm rot="-781044">
              <a:off x="2384085" y="1624159"/>
              <a:ext cx="50780" cy="45163"/>
            </a:xfrm>
            <a:custGeom>
              <a:avLst/>
              <a:gdLst/>
              <a:ahLst/>
              <a:cxnLst/>
              <a:rect l="l" t="t" r="r" b="b"/>
              <a:pathLst>
                <a:path w="506" h="450" extrusionOk="0">
                  <a:moveTo>
                    <a:pt x="57" y="225"/>
                  </a:moveTo>
                  <a:cubicBezTo>
                    <a:pt x="57" y="112"/>
                    <a:pt x="169" y="0"/>
                    <a:pt x="281" y="0"/>
                  </a:cubicBezTo>
                  <a:cubicBezTo>
                    <a:pt x="394" y="0"/>
                    <a:pt x="506" y="112"/>
                    <a:pt x="506" y="225"/>
                  </a:cubicBezTo>
                  <a:cubicBezTo>
                    <a:pt x="506" y="393"/>
                    <a:pt x="394" y="449"/>
                    <a:pt x="225" y="449"/>
                  </a:cubicBezTo>
                  <a:cubicBezTo>
                    <a:pt x="113" y="449"/>
                    <a:pt x="0" y="337"/>
                    <a:pt x="57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31"/>
            <p:cNvSpPr/>
            <p:nvPr/>
          </p:nvSpPr>
          <p:spPr>
            <a:xfrm rot="-781044">
              <a:off x="2788113" y="1407544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8"/>
                  </a:moveTo>
                  <a:cubicBezTo>
                    <a:pt x="0" y="169"/>
                    <a:pt x="169" y="1"/>
                    <a:pt x="337" y="1"/>
                  </a:cubicBezTo>
                  <a:cubicBezTo>
                    <a:pt x="506" y="1"/>
                    <a:pt x="674" y="169"/>
                    <a:pt x="674" y="338"/>
                  </a:cubicBezTo>
                  <a:cubicBezTo>
                    <a:pt x="674" y="506"/>
                    <a:pt x="506" y="675"/>
                    <a:pt x="337" y="675"/>
                  </a:cubicBezTo>
                  <a:cubicBezTo>
                    <a:pt x="169" y="675"/>
                    <a:pt x="0" y="506"/>
                    <a:pt x="0" y="3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31"/>
            <p:cNvSpPr/>
            <p:nvPr/>
          </p:nvSpPr>
          <p:spPr>
            <a:xfrm rot="-781044">
              <a:off x="2792323" y="1400802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8"/>
                  </a:moveTo>
                  <a:cubicBezTo>
                    <a:pt x="0" y="113"/>
                    <a:pt x="169" y="1"/>
                    <a:pt x="337" y="1"/>
                  </a:cubicBezTo>
                  <a:cubicBezTo>
                    <a:pt x="506" y="1"/>
                    <a:pt x="674" y="169"/>
                    <a:pt x="674" y="338"/>
                  </a:cubicBezTo>
                  <a:cubicBezTo>
                    <a:pt x="674" y="506"/>
                    <a:pt x="506" y="674"/>
                    <a:pt x="337" y="674"/>
                  </a:cubicBezTo>
                  <a:cubicBezTo>
                    <a:pt x="169" y="674"/>
                    <a:pt x="0" y="506"/>
                    <a:pt x="0" y="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31"/>
            <p:cNvSpPr/>
            <p:nvPr/>
          </p:nvSpPr>
          <p:spPr>
            <a:xfrm rot="-781044">
              <a:off x="2576533" y="1768878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57" y="338"/>
                  </a:moveTo>
                  <a:cubicBezTo>
                    <a:pt x="57" y="169"/>
                    <a:pt x="169" y="1"/>
                    <a:pt x="394" y="1"/>
                  </a:cubicBezTo>
                  <a:cubicBezTo>
                    <a:pt x="563" y="1"/>
                    <a:pt x="675" y="169"/>
                    <a:pt x="675" y="338"/>
                  </a:cubicBezTo>
                  <a:cubicBezTo>
                    <a:pt x="675" y="506"/>
                    <a:pt x="506" y="675"/>
                    <a:pt x="338" y="675"/>
                  </a:cubicBezTo>
                  <a:cubicBezTo>
                    <a:pt x="169" y="675"/>
                    <a:pt x="1" y="506"/>
                    <a:pt x="57" y="3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31"/>
            <p:cNvSpPr/>
            <p:nvPr/>
          </p:nvSpPr>
          <p:spPr>
            <a:xfrm rot="-781044">
              <a:off x="2580841" y="1762113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7"/>
                  </a:moveTo>
                  <a:cubicBezTo>
                    <a:pt x="56" y="113"/>
                    <a:pt x="169" y="0"/>
                    <a:pt x="393" y="0"/>
                  </a:cubicBezTo>
                  <a:cubicBezTo>
                    <a:pt x="562" y="0"/>
                    <a:pt x="674" y="169"/>
                    <a:pt x="674" y="337"/>
                  </a:cubicBezTo>
                  <a:cubicBezTo>
                    <a:pt x="674" y="506"/>
                    <a:pt x="506" y="674"/>
                    <a:pt x="337" y="674"/>
                  </a:cubicBezTo>
                  <a:cubicBezTo>
                    <a:pt x="169" y="618"/>
                    <a:pt x="0" y="506"/>
                    <a:pt x="0" y="3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31"/>
            <p:cNvSpPr/>
            <p:nvPr/>
          </p:nvSpPr>
          <p:spPr>
            <a:xfrm rot="-781044">
              <a:off x="2597691" y="1778987"/>
              <a:ext cx="33920" cy="33922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" y="169"/>
                  </a:moveTo>
                  <a:cubicBezTo>
                    <a:pt x="1" y="57"/>
                    <a:pt x="113" y="1"/>
                    <a:pt x="169" y="1"/>
                  </a:cubicBezTo>
                  <a:cubicBezTo>
                    <a:pt x="281" y="1"/>
                    <a:pt x="338" y="57"/>
                    <a:pt x="338" y="169"/>
                  </a:cubicBezTo>
                  <a:cubicBezTo>
                    <a:pt x="338" y="282"/>
                    <a:pt x="281" y="338"/>
                    <a:pt x="169" y="338"/>
                  </a:cubicBezTo>
                  <a:cubicBezTo>
                    <a:pt x="57" y="338"/>
                    <a:pt x="1" y="226"/>
                    <a:pt x="1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31"/>
            <p:cNvSpPr/>
            <p:nvPr/>
          </p:nvSpPr>
          <p:spPr>
            <a:xfrm rot="-781044">
              <a:off x="2674087" y="1609177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281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69" y="618"/>
                    <a:pt x="1" y="506"/>
                    <a:pt x="1" y="281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31"/>
            <p:cNvSpPr/>
            <p:nvPr/>
          </p:nvSpPr>
          <p:spPr>
            <a:xfrm rot="-781044">
              <a:off x="2678297" y="1602436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337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13" y="618"/>
                    <a:pt x="1" y="506"/>
                    <a:pt x="1" y="337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31"/>
            <p:cNvSpPr/>
            <p:nvPr/>
          </p:nvSpPr>
          <p:spPr>
            <a:xfrm rot="-781044">
              <a:off x="2695245" y="1613666"/>
              <a:ext cx="33920" cy="39542"/>
            </a:xfrm>
            <a:custGeom>
              <a:avLst/>
              <a:gdLst/>
              <a:ahLst/>
              <a:cxnLst/>
              <a:rect l="l" t="t" r="r" b="b"/>
              <a:pathLst>
                <a:path w="338" h="394" extrusionOk="0">
                  <a:moveTo>
                    <a:pt x="0" y="225"/>
                  </a:moveTo>
                  <a:cubicBezTo>
                    <a:pt x="0" y="113"/>
                    <a:pt x="56" y="1"/>
                    <a:pt x="169" y="57"/>
                  </a:cubicBezTo>
                  <a:cubicBezTo>
                    <a:pt x="225" y="57"/>
                    <a:pt x="337" y="113"/>
                    <a:pt x="337" y="225"/>
                  </a:cubicBezTo>
                  <a:cubicBezTo>
                    <a:pt x="337" y="281"/>
                    <a:pt x="225" y="394"/>
                    <a:pt x="169" y="394"/>
                  </a:cubicBezTo>
                  <a:cubicBezTo>
                    <a:pt x="56" y="394"/>
                    <a:pt x="0" y="281"/>
                    <a:pt x="0" y="225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31"/>
            <p:cNvSpPr/>
            <p:nvPr/>
          </p:nvSpPr>
          <p:spPr>
            <a:xfrm rot="-781044">
              <a:off x="2485436" y="1463120"/>
              <a:ext cx="383362" cy="287535"/>
            </a:xfrm>
            <a:custGeom>
              <a:avLst/>
              <a:gdLst/>
              <a:ahLst/>
              <a:cxnLst/>
              <a:rect l="l" t="t" r="r" b="b"/>
              <a:pathLst>
                <a:path w="3820" h="2865" extrusionOk="0">
                  <a:moveTo>
                    <a:pt x="0" y="0"/>
                  </a:moveTo>
                  <a:lnTo>
                    <a:pt x="2135" y="2022"/>
                  </a:lnTo>
                  <a:lnTo>
                    <a:pt x="3763" y="2864"/>
                  </a:lnTo>
                  <a:lnTo>
                    <a:pt x="3819" y="2640"/>
                  </a:lnTo>
                  <a:lnTo>
                    <a:pt x="2415" y="1741"/>
                  </a:lnTo>
                  <a:lnTo>
                    <a:pt x="2303" y="1629"/>
                  </a:lnTo>
                  <a:lnTo>
                    <a:pt x="2303" y="1629"/>
                  </a:lnTo>
                  <a:lnTo>
                    <a:pt x="955" y="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31"/>
            <p:cNvSpPr/>
            <p:nvPr/>
          </p:nvSpPr>
          <p:spPr>
            <a:xfrm rot="-781044">
              <a:off x="2504051" y="1478498"/>
              <a:ext cx="360882" cy="270675"/>
            </a:xfrm>
            <a:custGeom>
              <a:avLst/>
              <a:gdLst/>
              <a:ahLst/>
              <a:cxnLst/>
              <a:rect l="l" t="t" r="r" b="b"/>
              <a:pathLst>
                <a:path w="3596" h="2697" extrusionOk="0">
                  <a:moveTo>
                    <a:pt x="1" y="0"/>
                  </a:moveTo>
                  <a:lnTo>
                    <a:pt x="1967" y="1854"/>
                  </a:lnTo>
                  <a:lnTo>
                    <a:pt x="3595" y="2696"/>
                  </a:lnTo>
                  <a:lnTo>
                    <a:pt x="3595" y="2640"/>
                  </a:lnTo>
                  <a:lnTo>
                    <a:pt x="2191" y="1742"/>
                  </a:lnTo>
                  <a:lnTo>
                    <a:pt x="2079" y="1573"/>
                  </a:lnTo>
                  <a:lnTo>
                    <a:pt x="2079" y="1573"/>
                  </a:lnTo>
                  <a:lnTo>
                    <a:pt x="731" y="11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31"/>
            <p:cNvSpPr/>
            <p:nvPr/>
          </p:nvSpPr>
          <p:spPr>
            <a:xfrm rot="-1579503">
              <a:off x="1556192" y="888026"/>
              <a:ext cx="574950" cy="586304"/>
            </a:xfrm>
            <a:custGeom>
              <a:avLst/>
              <a:gdLst/>
              <a:ahLst/>
              <a:cxnLst/>
              <a:rect l="l" t="t" r="r" b="b"/>
              <a:pathLst>
                <a:path w="5729" h="5842" extrusionOk="0">
                  <a:moveTo>
                    <a:pt x="3819" y="5841"/>
                  </a:moveTo>
                  <a:lnTo>
                    <a:pt x="5729" y="4100"/>
                  </a:lnTo>
                  <a:lnTo>
                    <a:pt x="1910" y="0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31"/>
            <p:cNvSpPr/>
            <p:nvPr/>
          </p:nvSpPr>
          <p:spPr>
            <a:xfrm rot="-1579503">
              <a:off x="1576678" y="883235"/>
              <a:ext cx="546750" cy="558102"/>
            </a:xfrm>
            <a:custGeom>
              <a:avLst/>
              <a:gdLst/>
              <a:ahLst/>
              <a:cxnLst/>
              <a:rect l="l" t="t" r="r" b="b"/>
              <a:pathLst>
                <a:path w="5448" h="5561" extrusionOk="0">
                  <a:moveTo>
                    <a:pt x="5448" y="4100"/>
                  </a:moveTo>
                  <a:lnTo>
                    <a:pt x="1629" y="0"/>
                  </a:lnTo>
                  <a:lnTo>
                    <a:pt x="0" y="1404"/>
                  </a:lnTo>
                  <a:lnTo>
                    <a:pt x="3819" y="55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31"/>
            <p:cNvSpPr/>
            <p:nvPr/>
          </p:nvSpPr>
          <p:spPr>
            <a:xfrm rot="-1579503">
              <a:off x="1609442" y="927206"/>
              <a:ext cx="496169" cy="513041"/>
            </a:xfrm>
            <a:custGeom>
              <a:avLst/>
              <a:gdLst/>
              <a:ahLst/>
              <a:cxnLst/>
              <a:rect l="l" t="t" r="r" b="b"/>
              <a:pathLst>
                <a:path w="4944" h="5112" extrusionOk="0">
                  <a:moveTo>
                    <a:pt x="1" y="1180"/>
                  </a:moveTo>
                  <a:lnTo>
                    <a:pt x="3595" y="5112"/>
                  </a:lnTo>
                  <a:lnTo>
                    <a:pt x="4943" y="3876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31"/>
            <p:cNvSpPr/>
            <p:nvPr/>
          </p:nvSpPr>
          <p:spPr>
            <a:xfrm rot="-781044">
              <a:off x="2414004" y="1421646"/>
              <a:ext cx="152241" cy="146728"/>
            </a:xfrm>
            <a:custGeom>
              <a:avLst/>
              <a:gdLst/>
              <a:ahLst/>
              <a:cxnLst/>
              <a:rect l="l" t="t" r="r" b="b"/>
              <a:pathLst>
                <a:path w="1517" h="1462" extrusionOk="0">
                  <a:moveTo>
                    <a:pt x="0" y="731"/>
                  </a:moveTo>
                  <a:cubicBezTo>
                    <a:pt x="0" y="338"/>
                    <a:pt x="393" y="1"/>
                    <a:pt x="787" y="1"/>
                  </a:cubicBezTo>
                  <a:cubicBezTo>
                    <a:pt x="1180" y="1"/>
                    <a:pt x="1517" y="338"/>
                    <a:pt x="1517" y="731"/>
                  </a:cubicBezTo>
                  <a:cubicBezTo>
                    <a:pt x="1517" y="1124"/>
                    <a:pt x="1180" y="1461"/>
                    <a:pt x="787" y="1461"/>
                  </a:cubicBezTo>
                  <a:cubicBezTo>
                    <a:pt x="337" y="1461"/>
                    <a:pt x="0" y="1124"/>
                    <a:pt x="0" y="7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31"/>
            <p:cNvSpPr/>
            <p:nvPr/>
          </p:nvSpPr>
          <p:spPr>
            <a:xfrm rot="-781044">
              <a:off x="2443615" y="1456589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6"/>
                    <a:pt x="169" y="1"/>
                    <a:pt x="449" y="57"/>
                  </a:cubicBezTo>
                  <a:cubicBezTo>
                    <a:pt x="674" y="57"/>
                    <a:pt x="843" y="226"/>
                    <a:pt x="843" y="506"/>
                  </a:cubicBezTo>
                  <a:cubicBezTo>
                    <a:pt x="843" y="731"/>
                    <a:pt x="674" y="899"/>
                    <a:pt x="449" y="899"/>
                  </a:cubicBezTo>
                  <a:cubicBezTo>
                    <a:pt x="169" y="899"/>
                    <a:pt x="0" y="731"/>
                    <a:pt x="0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31"/>
            <p:cNvSpPr/>
            <p:nvPr/>
          </p:nvSpPr>
          <p:spPr>
            <a:xfrm rot="-781044">
              <a:off x="2544463" y="1317586"/>
              <a:ext cx="84701" cy="90325"/>
            </a:xfrm>
            <a:custGeom>
              <a:avLst/>
              <a:gdLst/>
              <a:ahLst/>
              <a:cxnLst/>
              <a:rect l="l" t="t" r="r" b="b"/>
              <a:pathLst>
                <a:path w="844" h="900" extrusionOk="0">
                  <a:moveTo>
                    <a:pt x="1" y="450"/>
                  </a:moveTo>
                  <a:cubicBezTo>
                    <a:pt x="1" y="169"/>
                    <a:pt x="169" y="1"/>
                    <a:pt x="450" y="1"/>
                  </a:cubicBezTo>
                  <a:cubicBezTo>
                    <a:pt x="675" y="1"/>
                    <a:pt x="843" y="225"/>
                    <a:pt x="843" y="450"/>
                  </a:cubicBezTo>
                  <a:cubicBezTo>
                    <a:pt x="843" y="675"/>
                    <a:pt x="675" y="899"/>
                    <a:pt x="394" y="843"/>
                  </a:cubicBezTo>
                  <a:cubicBezTo>
                    <a:pt x="169" y="843"/>
                    <a:pt x="1" y="675"/>
                    <a:pt x="1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31"/>
            <p:cNvSpPr/>
            <p:nvPr/>
          </p:nvSpPr>
          <p:spPr>
            <a:xfrm rot="-781044">
              <a:off x="2547423" y="1304726"/>
              <a:ext cx="90220" cy="90225"/>
            </a:xfrm>
            <a:custGeom>
              <a:avLst/>
              <a:gdLst/>
              <a:ahLst/>
              <a:cxnLst/>
              <a:rect l="l" t="t" r="r" b="b"/>
              <a:pathLst>
                <a:path w="899" h="899" extrusionOk="0">
                  <a:moveTo>
                    <a:pt x="0" y="450"/>
                  </a:moveTo>
                  <a:cubicBezTo>
                    <a:pt x="0" y="225"/>
                    <a:pt x="225" y="0"/>
                    <a:pt x="449" y="0"/>
                  </a:cubicBezTo>
                  <a:cubicBezTo>
                    <a:pt x="674" y="56"/>
                    <a:pt x="899" y="225"/>
                    <a:pt x="899" y="450"/>
                  </a:cubicBezTo>
                  <a:cubicBezTo>
                    <a:pt x="843" y="730"/>
                    <a:pt x="674" y="899"/>
                    <a:pt x="449" y="899"/>
                  </a:cubicBezTo>
                  <a:cubicBezTo>
                    <a:pt x="169" y="899"/>
                    <a:pt x="0" y="674"/>
                    <a:pt x="0" y="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31"/>
            <p:cNvSpPr/>
            <p:nvPr/>
          </p:nvSpPr>
          <p:spPr>
            <a:xfrm rot="-1579503">
              <a:off x="1707198" y="1011361"/>
              <a:ext cx="293246" cy="304392"/>
            </a:xfrm>
            <a:custGeom>
              <a:avLst/>
              <a:gdLst/>
              <a:ahLst/>
              <a:cxnLst/>
              <a:rect l="l" t="t" r="r" b="b"/>
              <a:pathLst>
                <a:path w="2922" h="3033" extrusionOk="0">
                  <a:moveTo>
                    <a:pt x="2921" y="2696"/>
                  </a:moveTo>
                  <a:lnTo>
                    <a:pt x="394" y="0"/>
                  </a:lnTo>
                  <a:lnTo>
                    <a:pt x="1" y="337"/>
                  </a:lnTo>
                  <a:lnTo>
                    <a:pt x="2528" y="30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31"/>
            <p:cNvSpPr/>
            <p:nvPr/>
          </p:nvSpPr>
          <p:spPr>
            <a:xfrm rot="-1579503">
              <a:off x="1705452" y="1050408"/>
              <a:ext cx="253805" cy="253811"/>
            </a:xfrm>
            <a:custGeom>
              <a:avLst/>
              <a:gdLst/>
              <a:ahLst/>
              <a:cxnLst/>
              <a:rect l="l" t="t" r="r" b="b"/>
              <a:pathLst>
                <a:path w="2529" h="2529" extrusionOk="0">
                  <a:moveTo>
                    <a:pt x="2472" y="2191"/>
                  </a:moveTo>
                  <a:lnTo>
                    <a:pt x="450" y="1"/>
                  </a:lnTo>
                  <a:cubicBezTo>
                    <a:pt x="338" y="113"/>
                    <a:pt x="169" y="169"/>
                    <a:pt x="1" y="282"/>
                  </a:cubicBezTo>
                  <a:lnTo>
                    <a:pt x="2135" y="2528"/>
                  </a:lnTo>
                  <a:cubicBezTo>
                    <a:pt x="2191" y="2360"/>
                    <a:pt x="2360" y="2247"/>
                    <a:pt x="2528" y="2191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31"/>
            <p:cNvSpPr/>
            <p:nvPr/>
          </p:nvSpPr>
          <p:spPr>
            <a:xfrm rot="-781044">
              <a:off x="2414637" y="1421574"/>
              <a:ext cx="152241" cy="152349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0" y="731"/>
                  </a:moveTo>
                  <a:cubicBezTo>
                    <a:pt x="0" y="563"/>
                    <a:pt x="56" y="394"/>
                    <a:pt x="169" y="282"/>
                  </a:cubicBezTo>
                  <a:cubicBezTo>
                    <a:pt x="337" y="113"/>
                    <a:pt x="506" y="1"/>
                    <a:pt x="730" y="57"/>
                  </a:cubicBezTo>
                  <a:cubicBezTo>
                    <a:pt x="1180" y="57"/>
                    <a:pt x="1517" y="394"/>
                    <a:pt x="1517" y="787"/>
                  </a:cubicBezTo>
                  <a:cubicBezTo>
                    <a:pt x="1517" y="956"/>
                    <a:pt x="1461" y="1124"/>
                    <a:pt x="1348" y="1236"/>
                  </a:cubicBezTo>
                  <a:cubicBezTo>
                    <a:pt x="1180" y="1405"/>
                    <a:pt x="1011" y="1517"/>
                    <a:pt x="787" y="1517"/>
                  </a:cubicBezTo>
                  <a:cubicBezTo>
                    <a:pt x="337" y="1517"/>
                    <a:pt x="0" y="1180"/>
                    <a:pt x="0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31"/>
            <p:cNvSpPr/>
            <p:nvPr/>
          </p:nvSpPr>
          <p:spPr>
            <a:xfrm rot="-781044">
              <a:off x="2447825" y="1449847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5"/>
                    <a:pt x="225" y="1"/>
                    <a:pt x="450" y="1"/>
                  </a:cubicBezTo>
                  <a:cubicBezTo>
                    <a:pt x="674" y="1"/>
                    <a:pt x="843" y="225"/>
                    <a:pt x="843" y="450"/>
                  </a:cubicBezTo>
                  <a:cubicBezTo>
                    <a:pt x="843" y="675"/>
                    <a:pt x="674" y="899"/>
                    <a:pt x="393" y="899"/>
                  </a:cubicBezTo>
                  <a:cubicBezTo>
                    <a:pt x="169" y="899"/>
                    <a:pt x="0" y="675"/>
                    <a:pt x="0" y="45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31"/>
            <p:cNvSpPr/>
            <p:nvPr/>
          </p:nvSpPr>
          <p:spPr>
            <a:xfrm rot="-781044">
              <a:off x="2569903" y="1327207"/>
              <a:ext cx="45261" cy="45263"/>
            </a:xfrm>
            <a:custGeom>
              <a:avLst/>
              <a:gdLst/>
              <a:ahLst/>
              <a:cxnLst/>
              <a:rect l="l" t="t" r="r" b="b"/>
              <a:pathLst>
                <a:path w="451" h="451" extrusionOk="0">
                  <a:moveTo>
                    <a:pt x="1" y="226"/>
                  </a:moveTo>
                  <a:cubicBezTo>
                    <a:pt x="1" y="57"/>
                    <a:pt x="113" y="1"/>
                    <a:pt x="225" y="1"/>
                  </a:cubicBezTo>
                  <a:cubicBezTo>
                    <a:pt x="338" y="1"/>
                    <a:pt x="450" y="57"/>
                    <a:pt x="450" y="226"/>
                  </a:cubicBezTo>
                  <a:cubicBezTo>
                    <a:pt x="450" y="338"/>
                    <a:pt x="338" y="450"/>
                    <a:pt x="225" y="450"/>
                  </a:cubicBezTo>
                  <a:cubicBezTo>
                    <a:pt x="57" y="450"/>
                    <a:pt x="1" y="338"/>
                    <a:pt x="1" y="22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31"/>
            <p:cNvSpPr/>
            <p:nvPr/>
          </p:nvSpPr>
          <p:spPr>
            <a:xfrm rot="-781044">
              <a:off x="2809184" y="1417774"/>
              <a:ext cx="33920" cy="3382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" y="169"/>
                  </a:moveTo>
                  <a:cubicBezTo>
                    <a:pt x="57" y="56"/>
                    <a:pt x="113" y="0"/>
                    <a:pt x="169" y="0"/>
                  </a:cubicBezTo>
                  <a:cubicBezTo>
                    <a:pt x="282" y="0"/>
                    <a:pt x="338" y="56"/>
                    <a:pt x="338" y="169"/>
                  </a:cubicBezTo>
                  <a:cubicBezTo>
                    <a:pt x="338" y="281"/>
                    <a:pt x="226" y="337"/>
                    <a:pt x="169" y="337"/>
                  </a:cubicBezTo>
                  <a:cubicBezTo>
                    <a:pt x="57" y="337"/>
                    <a:pt x="1" y="281"/>
                    <a:pt x="1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31"/>
            <p:cNvSpPr/>
            <p:nvPr/>
          </p:nvSpPr>
          <p:spPr>
            <a:xfrm rot="-781044">
              <a:off x="2674087" y="1609177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281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69" y="618"/>
                    <a:pt x="1" y="506"/>
                    <a:pt x="1" y="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31"/>
            <p:cNvSpPr/>
            <p:nvPr/>
          </p:nvSpPr>
          <p:spPr>
            <a:xfrm rot="-781044">
              <a:off x="2678297" y="1602436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337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13" y="618"/>
                    <a:pt x="1" y="506"/>
                    <a:pt x="1" y="3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31"/>
            <p:cNvSpPr/>
            <p:nvPr/>
          </p:nvSpPr>
          <p:spPr>
            <a:xfrm rot="-781044">
              <a:off x="2695245" y="1613666"/>
              <a:ext cx="33920" cy="39542"/>
            </a:xfrm>
            <a:custGeom>
              <a:avLst/>
              <a:gdLst/>
              <a:ahLst/>
              <a:cxnLst/>
              <a:rect l="l" t="t" r="r" b="b"/>
              <a:pathLst>
                <a:path w="338" h="394" extrusionOk="0">
                  <a:moveTo>
                    <a:pt x="0" y="225"/>
                  </a:moveTo>
                  <a:cubicBezTo>
                    <a:pt x="0" y="113"/>
                    <a:pt x="56" y="1"/>
                    <a:pt x="169" y="57"/>
                  </a:cubicBezTo>
                  <a:cubicBezTo>
                    <a:pt x="225" y="57"/>
                    <a:pt x="337" y="113"/>
                    <a:pt x="337" y="225"/>
                  </a:cubicBezTo>
                  <a:cubicBezTo>
                    <a:pt x="337" y="281"/>
                    <a:pt x="225" y="394"/>
                    <a:pt x="169" y="394"/>
                  </a:cubicBezTo>
                  <a:cubicBezTo>
                    <a:pt x="56" y="394"/>
                    <a:pt x="0" y="281"/>
                    <a:pt x="0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31"/>
            <p:cNvSpPr/>
            <p:nvPr/>
          </p:nvSpPr>
          <p:spPr>
            <a:xfrm rot="-1579488">
              <a:off x="1706737" y="1125724"/>
              <a:ext cx="256245" cy="260229"/>
            </a:xfrm>
            <a:custGeom>
              <a:avLst/>
              <a:gdLst/>
              <a:ahLst/>
              <a:cxnLst/>
              <a:rect l="l" t="t" r="r" b="b"/>
              <a:pathLst>
                <a:path w="2529" h="2529" extrusionOk="0">
                  <a:moveTo>
                    <a:pt x="2472" y="2191"/>
                  </a:moveTo>
                  <a:lnTo>
                    <a:pt x="450" y="1"/>
                  </a:lnTo>
                  <a:cubicBezTo>
                    <a:pt x="338" y="113"/>
                    <a:pt x="169" y="169"/>
                    <a:pt x="1" y="282"/>
                  </a:cubicBezTo>
                  <a:lnTo>
                    <a:pt x="2135" y="2528"/>
                  </a:lnTo>
                  <a:cubicBezTo>
                    <a:pt x="2191" y="2360"/>
                    <a:pt x="2360" y="2247"/>
                    <a:pt x="2528" y="219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31"/>
            <p:cNvSpPr/>
            <p:nvPr/>
          </p:nvSpPr>
          <p:spPr>
            <a:xfrm>
              <a:off x="272875" y="67643"/>
              <a:ext cx="721570" cy="1381054"/>
            </a:xfrm>
            <a:custGeom>
              <a:avLst/>
              <a:gdLst/>
              <a:ahLst/>
              <a:cxnLst/>
              <a:rect l="l" t="t" r="r" b="b"/>
              <a:pathLst>
                <a:path w="7190" h="13761" extrusionOk="0">
                  <a:moveTo>
                    <a:pt x="0" y="13760"/>
                  </a:moveTo>
                  <a:lnTo>
                    <a:pt x="7189" y="13760"/>
                  </a:lnTo>
                  <a:lnTo>
                    <a:pt x="7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31"/>
            <p:cNvSpPr/>
            <p:nvPr/>
          </p:nvSpPr>
          <p:spPr>
            <a:xfrm>
              <a:off x="357378" y="67643"/>
              <a:ext cx="637069" cy="1313411"/>
            </a:xfrm>
            <a:custGeom>
              <a:avLst/>
              <a:gdLst/>
              <a:ahLst/>
              <a:cxnLst/>
              <a:rect l="l" t="t" r="r" b="b"/>
              <a:pathLst>
                <a:path w="6348" h="13087" extrusionOk="0">
                  <a:moveTo>
                    <a:pt x="6347" y="13086"/>
                  </a:moveTo>
                  <a:lnTo>
                    <a:pt x="6347" y="0"/>
                  </a:lnTo>
                  <a:lnTo>
                    <a:pt x="1" y="0"/>
                  </a:lnTo>
                  <a:lnTo>
                    <a:pt x="1" y="13086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31"/>
            <p:cNvSpPr/>
            <p:nvPr/>
          </p:nvSpPr>
          <p:spPr>
            <a:xfrm>
              <a:off x="357378" y="67643"/>
              <a:ext cx="563808" cy="1313411"/>
            </a:xfrm>
            <a:custGeom>
              <a:avLst/>
              <a:gdLst/>
              <a:ahLst/>
              <a:cxnLst/>
              <a:rect l="l" t="t" r="r" b="b"/>
              <a:pathLst>
                <a:path w="5618" h="13087" extrusionOk="0">
                  <a:moveTo>
                    <a:pt x="5617" y="0"/>
                  </a:moveTo>
                  <a:lnTo>
                    <a:pt x="1" y="0"/>
                  </a:lnTo>
                  <a:lnTo>
                    <a:pt x="1" y="13086"/>
                  </a:lnTo>
                  <a:lnTo>
                    <a:pt x="5617" y="13086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31"/>
            <p:cNvSpPr/>
            <p:nvPr/>
          </p:nvSpPr>
          <p:spPr>
            <a:xfrm rot="1029073">
              <a:off x="787340" y="877336"/>
              <a:ext cx="794835" cy="744172"/>
            </a:xfrm>
            <a:custGeom>
              <a:avLst/>
              <a:gdLst/>
              <a:ahLst/>
              <a:cxnLst/>
              <a:rect l="l" t="t" r="r" b="b"/>
              <a:pathLst>
                <a:path w="7920" h="7415" extrusionOk="0">
                  <a:moveTo>
                    <a:pt x="7920" y="2585"/>
                  </a:moveTo>
                  <a:lnTo>
                    <a:pt x="5842" y="1"/>
                  </a:lnTo>
                  <a:lnTo>
                    <a:pt x="0" y="4831"/>
                  </a:lnTo>
                  <a:lnTo>
                    <a:pt x="2079" y="7415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31"/>
            <p:cNvSpPr/>
            <p:nvPr/>
          </p:nvSpPr>
          <p:spPr>
            <a:xfrm rot="1029073">
              <a:off x="808380" y="924823"/>
              <a:ext cx="761014" cy="699010"/>
            </a:xfrm>
            <a:custGeom>
              <a:avLst/>
              <a:gdLst/>
              <a:ahLst/>
              <a:cxnLst/>
              <a:rect l="l" t="t" r="r" b="b"/>
              <a:pathLst>
                <a:path w="7583" h="6965" extrusionOk="0">
                  <a:moveTo>
                    <a:pt x="0" y="4774"/>
                  </a:moveTo>
                  <a:lnTo>
                    <a:pt x="1798" y="6965"/>
                  </a:lnTo>
                  <a:lnTo>
                    <a:pt x="7582" y="2191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31"/>
            <p:cNvSpPr/>
            <p:nvPr/>
          </p:nvSpPr>
          <p:spPr>
            <a:xfrm rot="1029073">
              <a:off x="820317" y="922371"/>
              <a:ext cx="727194" cy="659568"/>
            </a:xfrm>
            <a:custGeom>
              <a:avLst/>
              <a:gdLst/>
              <a:ahLst/>
              <a:cxnLst/>
              <a:rect l="l" t="t" r="r" b="b"/>
              <a:pathLst>
                <a:path w="7246" h="6572" extrusionOk="0">
                  <a:moveTo>
                    <a:pt x="7246" y="1854"/>
                  </a:moveTo>
                  <a:lnTo>
                    <a:pt x="5729" y="0"/>
                  </a:lnTo>
                  <a:lnTo>
                    <a:pt x="0" y="4774"/>
                  </a:lnTo>
                  <a:lnTo>
                    <a:pt x="1461" y="6572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31"/>
            <p:cNvSpPr/>
            <p:nvPr/>
          </p:nvSpPr>
          <p:spPr>
            <a:xfrm>
              <a:off x="255914" y="1031502"/>
              <a:ext cx="755391" cy="761030"/>
            </a:xfrm>
            <a:custGeom>
              <a:avLst/>
              <a:gdLst/>
              <a:ahLst/>
              <a:cxnLst/>
              <a:rect l="l" t="t" r="r" b="b"/>
              <a:pathLst>
                <a:path w="7527" h="7583" extrusionOk="0">
                  <a:moveTo>
                    <a:pt x="3820" y="0"/>
                  </a:moveTo>
                  <a:cubicBezTo>
                    <a:pt x="1742" y="0"/>
                    <a:pt x="57" y="1685"/>
                    <a:pt x="57" y="3763"/>
                  </a:cubicBezTo>
                  <a:cubicBezTo>
                    <a:pt x="1" y="5841"/>
                    <a:pt x="1686" y="7526"/>
                    <a:pt x="3820" y="7582"/>
                  </a:cubicBezTo>
                  <a:cubicBezTo>
                    <a:pt x="5842" y="7582"/>
                    <a:pt x="7527" y="5897"/>
                    <a:pt x="7527" y="3819"/>
                  </a:cubicBezTo>
                  <a:cubicBezTo>
                    <a:pt x="7527" y="1741"/>
                    <a:pt x="5842" y="56"/>
                    <a:pt x="3820" y="56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31"/>
            <p:cNvSpPr/>
            <p:nvPr/>
          </p:nvSpPr>
          <p:spPr>
            <a:xfrm>
              <a:off x="255914" y="1082184"/>
              <a:ext cx="727190" cy="710348"/>
            </a:xfrm>
            <a:custGeom>
              <a:avLst/>
              <a:gdLst/>
              <a:ahLst/>
              <a:cxnLst/>
              <a:rect l="l" t="t" r="r" b="b"/>
              <a:pathLst>
                <a:path w="7246" h="7078" extrusionOk="0">
                  <a:moveTo>
                    <a:pt x="506" y="1461"/>
                  </a:moveTo>
                  <a:cubicBezTo>
                    <a:pt x="225" y="1966"/>
                    <a:pt x="57" y="2640"/>
                    <a:pt x="57" y="3258"/>
                  </a:cubicBezTo>
                  <a:cubicBezTo>
                    <a:pt x="1" y="5336"/>
                    <a:pt x="1686" y="7021"/>
                    <a:pt x="3820" y="7077"/>
                  </a:cubicBezTo>
                  <a:cubicBezTo>
                    <a:pt x="4943" y="7077"/>
                    <a:pt x="6066" y="6516"/>
                    <a:pt x="6740" y="5617"/>
                  </a:cubicBezTo>
                  <a:cubicBezTo>
                    <a:pt x="7077" y="5055"/>
                    <a:pt x="7246" y="4438"/>
                    <a:pt x="7246" y="3764"/>
                  </a:cubicBezTo>
                  <a:cubicBezTo>
                    <a:pt x="7246" y="1686"/>
                    <a:pt x="5561" y="1"/>
                    <a:pt x="3483" y="1"/>
                  </a:cubicBezTo>
                  <a:cubicBezTo>
                    <a:pt x="2303" y="1"/>
                    <a:pt x="1236" y="506"/>
                    <a:pt x="506" y="1461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31"/>
            <p:cNvSpPr/>
            <p:nvPr/>
          </p:nvSpPr>
          <p:spPr>
            <a:xfrm>
              <a:off x="379959" y="1228710"/>
              <a:ext cx="439767" cy="434157"/>
            </a:xfrm>
            <a:custGeom>
              <a:avLst/>
              <a:gdLst/>
              <a:ahLst/>
              <a:cxnLst/>
              <a:rect l="l" t="t" r="r" b="b"/>
              <a:pathLst>
                <a:path w="4382" h="4326" extrusionOk="0">
                  <a:moveTo>
                    <a:pt x="2191" y="1"/>
                  </a:moveTo>
                  <a:cubicBezTo>
                    <a:pt x="955" y="1"/>
                    <a:pt x="0" y="956"/>
                    <a:pt x="0" y="2135"/>
                  </a:cubicBezTo>
                  <a:cubicBezTo>
                    <a:pt x="0" y="3371"/>
                    <a:pt x="1011" y="4326"/>
                    <a:pt x="2191" y="4326"/>
                  </a:cubicBezTo>
                  <a:cubicBezTo>
                    <a:pt x="3370" y="4326"/>
                    <a:pt x="4381" y="3315"/>
                    <a:pt x="4381" y="2135"/>
                  </a:cubicBezTo>
                  <a:cubicBezTo>
                    <a:pt x="4381" y="956"/>
                    <a:pt x="3370" y="1"/>
                    <a:pt x="2191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31"/>
            <p:cNvSpPr/>
            <p:nvPr/>
          </p:nvSpPr>
          <p:spPr>
            <a:xfrm>
              <a:off x="419400" y="1189268"/>
              <a:ext cx="434147" cy="439778"/>
            </a:xfrm>
            <a:custGeom>
              <a:avLst/>
              <a:gdLst/>
              <a:ahLst/>
              <a:cxnLst/>
              <a:rect l="l" t="t" r="r" b="b"/>
              <a:pathLst>
                <a:path w="4326" h="4382" extrusionOk="0">
                  <a:moveTo>
                    <a:pt x="2191" y="1"/>
                  </a:moveTo>
                  <a:cubicBezTo>
                    <a:pt x="955" y="1"/>
                    <a:pt x="0" y="1012"/>
                    <a:pt x="0" y="2191"/>
                  </a:cubicBezTo>
                  <a:cubicBezTo>
                    <a:pt x="0" y="3371"/>
                    <a:pt x="955" y="4382"/>
                    <a:pt x="2191" y="4382"/>
                  </a:cubicBezTo>
                  <a:cubicBezTo>
                    <a:pt x="3370" y="4382"/>
                    <a:pt x="4325" y="3371"/>
                    <a:pt x="4325" y="2191"/>
                  </a:cubicBezTo>
                  <a:cubicBezTo>
                    <a:pt x="4325" y="1012"/>
                    <a:pt x="3370" y="1"/>
                    <a:pt x="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31"/>
            <p:cNvSpPr/>
            <p:nvPr/>
          </p:nvSpPr>
          <p:spPr>
            <a:xfrm>
              <a:off x="419400" y="1234430"/>
              <a:ext cx="394606" cy="394616"/>
            </a:xfrm>
            <a:custGeom>
              <a:avLst/>
              <a:gdLst/>
              <a:ahLst/>
              <a:cxnLst/>
              <a:rect l="l" t="t" r="r" b="b"/>
              <a:pathLst>
                <a:path w="3932" h="3932" extrusionOk="0">
                  <a:moveTo>
                    <a:pt x="450" y="449"/>
                  </a:moveTo>
                  <a:cubicBezTo>
                    <a:pt x="169" y="786"/>
                    <a:pt x="0" y="1292"/>
                    <a:pt x="0" y="1741"/>
                  </a:cubicBezTo>
                  <a:cubicBezTo>
                    <a:pt x="0" y="2921"/>
                    <a:pt x="955" y="3932"/>
                    <a:pt x="2191" y="3932"/>
                  </a:cubicBezTo>
                  <a:cubicBezTo>
                    <a:pt x="2640" y="3932"/>
                    <a:pt x="3089" y="3763"/>
                    <a:pt x="3483" y="3482"/>
                  </a:cubicBezTo>
                  <a:cubicBezTo>
                    <a:pt x="3763" y="3089"/>
                    <a:pt x="3932" y="2640"/>
                    <a:pt x="3876" y="2191"/>
                  </a:cubicBezTo>
                  <a:cubicBezTo>
                    <a:pt x="3876" y="955"/>
                    <a:pt x="2921" y="0"/>
                    <a:pt x="1741" y="0"/>
                  </a:cubicBezTo>
                  <a:cubicBezTo>
                    <a:pt x="1236" y="0"/>
                    <a:pt x="787" y="169"/>
                    <a:pt x="394" y="44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31"/>
            <p:cNvSpPr/>
            <p:nvPr/>
          </p:nvSpPr>
          <p:spPr>
            <a:xfrm>
              <a:off x="441981" y="1234430"/>
              <a:ext cx="372025" cy="360794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3426" y="3258"/>
                  </a:moveTo>
                  <a:cubicBezTo>
                    <a:pt x="3595" y="2921"/>
                    <a:pt x="3707" y="2527"/>
                    <a:pt x="3651" y="2191"/>
                  </a:cubicBezTo>
                  <a:cubicBezTo>
                    <a:pt x="3651" y="955"/>
                    <a:pt x="2696" y="0"/>
                    <a:pt x="1516" y="0"/>
                  </a:cubicBezTo>
                  <a:cubicBezTo>
                    <a:pt x="1067" y="0"/>
                    <a:pt x="674" y="112"/>
                    <a:pt x="281" y="337"/>
                  </a:cubicBezTo>
                  <a:cubicBezTo>
                    <a:pt x="112" y="674"/>
                    <a:pt x="0" y="1067"/>
                    <a:pt x="0" y="1404"/>
                  </a:cubicBezTo>
                  <a:cubicBezTo>
                    <a:pt x="0" y="2640"/>
                    <a:pt x="1011" y="3595"/>
                    <a:pt x="2190" y="3595"/>
                  </a:cubicBezTo>
                  <a:cubicBezTo>
                    <a:pt x="2640" y="3595"/>
                    <a:pt x="3033" y="3482"/>
                    <a:pt x="3370" y="3258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31"/>
            <p:cNvSpPr/>
            <p:nvPr/>
          </p:nvSpPr>
          <p:spPr>
            <a:xfrm>
              <a:off x="272875" y="123945"/>
              <a:ext cx="721570" cy="186168"/>
            </a:xfrm>
            <a:custGeom>
              <a:avLst/>
              <a:gdLst/>
              <a:ahLst/>
              <a:cxnLst/>
              <a:rect l="l" t="t" r="r" b="b"/>
              <a:pathLst>
                <a:path w="7190" h="1855" extrusionOk="0">
                  <a:moveTo>
                    <a:pt x="2640" y="1854"/>
                  </a:moveTo>
                  <a:cubicBezTo>
                    <a:pt x="4886" y="1854"/>
                    <a:pt x="6852" y="1068"/>
                    <a:pt x="7189" y="1"/>
                  </a:cubicBezTo>
                  <a:lnTo>
                    <a:pt x="0" y="1"/>
                  </a:lnTo>
                  <a:lnTo>
                    <a:pt x="0" y="1461"/>
                  </a:lnTo>
                  <a:cubicBezTo>
                    <a:pt x="843" y="1686"/>
                    <a:pt x="1741" y="1854"/>
                    <a:pt x="2640" y="1854"/>
                  </a:cubicBez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31"/>
            <p:cNvSpPr/>
            <p:nvPr/>
          </p:nvSpPr>
          <p:spPr>
            <a:xfrm>
              <a:off x="126250" y="67643"/>
              <a:ext cx="1020335" cy="152246"/>
            </a:xfrm>
            <a:custGeom>
              <a:avLst/>
              <a:gdLst/>
              <a:ahLst/>
              <a:cxnLst/>
              <a:rect l="l" t="t" r="r" b="b"/>
              <a:pathLst>
                <a:path w="10167" h="1517" extrusionOk="0">
                  <a:moveTo>
                    <a:pt x="5112" y="1516"/>
                  </a:moveTo>
                  <a:cubicBezTo>
                    <a:pt x="7639" y="1516"/>
                    <a:pt x="9717" y="842"/>
                    <a:pt x="10167" y="0"/>
                  </a:cubicBezTo>
                  <a:lnTo>
                    <a:pt x="1" y="0"/>
                  </a:lnTo>
                  <a:cubicBezTo>
                    <a:pt x="450" y="842"/>
                    <a:pt x="2528" y="1516"/>
                    <a:pt x="5112" y="1516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31"/>
            <p:cNvSpPr/>
            <p:nvPr/>
          </p:nvSpPr>
          <p:spPr>
            <a:xfrm>
              <a:off x="126250" y="0"/>
              <a:ext cx="1025955" cy="67743"/>
            </a:xfrm>
            <a:custGeom>
              <a:avLst/>
              <a:gdLst/>
              <a:ahLst/>
              <a:cxnLst/>
              <a:rect l="l" t="t" r="r" b="b"/>
              <a:pathLst>
                <a:path w="10223" h="675" extrusionOk="0">
                  <a:moveTo>
                    <a:pt x="1" y="0"/>
                  </a:moveTo>
                  <a:lnTo>
                    <a:pt x="10223" y="0"/>
                  </a:lnTo>
                  <a:lnTo>
                    <a:pt x="10223" y="674"/>
                  </a:lnTo>
                  <a:lnTo>
                    <a:pt x="1" y="6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31"/>
            <p:cNvSpPr/>
            <p:nvPr/>
          </p:nvSpPr>
          <p:spPr>
            <a:xfrm rot="1029073">
              <a:off x="1334601" y="965584"/>
              <a:ext cx="298866" cy="310113"/>
            </a:xfrm>
            <a:custGeom>
              <a:avLst/>
              <a:gdLst/>
              <a:ahLst/>
              <a:cxnLst/>
              <a:rect l="l" t="t" r="r" b="b"/>
              <a:pathLst>
                <a:path w="2978" h="3090" extrusionOk="0">
                  <a:moveTo>
                    <a:pt x="169" y="562"/>
                  </a:moveTo>
                  <a:cubicBezTo>
                    <a:pt x="57" y="786"/>
                    <a:pt x="1" y="1011"/>
                    <a:pt x="1" y="1292"/>
                  </a:cubicBezTo>
                  <a:cubicBezTo>
                    <a:pt x="1" y="2303"/>
                    <a:pt x="843" y="3089"/>
                    <a:pt x="1854" y="3089"/>
                  </a:cubicBezTo>
                  <a:cubicBezTo>
                    <a:pt x="2079" y="3089"/>
                    <a:pt x="2304" y="3033"/>
                    <a:pt x="2528" y="2921"/>
                  </a:cubicBezTo>
                  <a:lnTo>
                    <a:pt x="2978" y="2584"/>
                  </a:lnTo>
                  <a:lnTo>
                    <a:pt x="843" y="0"/>
                  </a:lnTo>
                  <a:lnTo>
                    <a:pt x="113" y="618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31"/>
            <p:cNvSpPr/>
            <p:nvPr/>
          </p:nvSpPr>
          <p:spPr>
            <a:xfrm rot="1029073">
              <a:off x="1446861" y="989828"/>
              <a:ext cx="208644" cy="208649"/>
            </a:xfrm>
            <a:custGeom>
              <a:avLst/>
              <a:gdLst/>
              <a:ahLst/>
              <a:cxnLst/>
              <a:rect l="l" t="t" r="r" b="b"/>
              <a:pathLst>
                <a:path w="2079" h="2079" extrusionOk="0">
                  <a:moveTo>
                    <a:pt x="1012" y="0"/>
                  </a:moveTo>
                  <a:cubicBezTo>
                    <a:pt x="450" y="0"/>
                    <a:pt x="1" y="450"/>
                    <a:pt x="1" y="1011"/>
                  </a:cubicBezTo>
                  <a:cubicBezTo>
                    <a:pt x="1" y="1629"/>
                    <a:pt x="450" y="2078"/>
                    <a:pt x="1012" y="2078"/>
                  </a:cubicBezTo>
                  <a:cubicBezTo>
                    <a:pt x="1630" y="2078"/>
                    <a:pt x="2079" y="1629"/>
                    <a:pt x="2079" y="1011"/>
                  </a:cubicBezTo>
                  <a:cubicBezTo>
                    <a:pt x="2079" y="450"/>
                    <a:pt x="1630" y="0"/>
                    <a:pt x="101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31"/>
            <p:cNvSpPr/>
            <p:nvPr/>
          </p:nvSpPr>
          <p:spPr>
            <a:xfrm rot="1029073">
              <a:off x="1389173" y="899738"/>
              <a:ext cx="366407" cy="366516"/>
            </a:xfrm>
            <a:custGeom>
              <a:avLst/>
              <a:gdLst/>
              <a:ahLst/>
              <a:cxnLst/>
              <a:rect l="l" t="t" r="r" b="b"/>
              <a:pathLst>
                <a:path w="3651" h="3652" extrusionOk="0">
                  <a:moveTo>
                    <a:pt x="1853" y="1"/>
                  </a:moveTo>
                  <a:cubicBezTo>
                    <a:pt x="843" y="1"/>
                    <a:pt x="56" y="787"/>
                    <a:pt x="56" y="1798"/>
                  </a:cubicBezTo>
                  <a:cubicBezTo>
                    <a:pt x="0" y="2809"/>
                    <a:pt x="843" y="3651"/>
                    <a:pt x="1853" y="3651"/>
                  </a:cubicBezTo>
                  <a:cubicBezTo>
                    <a:pt x="2864" y="3651"/>
                    <a:pt x="3651" y="2809"/>
                    <a:pt x="3651" y="1798"/>
                  </a:cubicBezTo>
                  <a:cubicBezTo>
                    <a:pt x="3651" y="787"/>
                    <a:pt x="2864" y="1"/>
                    <a:pt x="1853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31"/>
            <p:cNvSpPr/>
            <p:nvPr/>
          </p:nvSpPr>
          <p:spPr>
            <a:xfrm rot="1029073">
              <a:off x="1386218" y="919331"/>
              <a:ext cx="349547" cy="343935"/>
            </a:xfrm>
            <a:custGeom>
              <a:avLst/>
              <a:gdLst/>
              <a:ahLst/>
              <a:cxnLst/>
              <a:rect l="l" t="t" r="r" b="b"/>
              <a:pathLst>
                <a:path w="3483" h="3427" extrusionOk="0">
                  <a:moveTo>
                    <a:pt x="281" y="730"/>
                  </a:moveTo>
                  <a:cubicBezTo>
                    <a:pt x="112" y="955"/>
                    <a:pt x="56" y="1292"/>
                    <a:pt x="56" y="1573"/>
                  </a:cubicBezTo>
                  <a:cubicBezTo>
                    <a:pt x="0" y="2584"/>
                    <a:pt x="843" y="3426"/>
                    <a:pt x="1853" y="3426"/>
                  </a:cubicBezTo>
                  <a:cubicBezTo>
                    <a:pt x="2415" y="3370"/>
                    <a:pt x="2921" y="3145"/>
                    <a:pt x="3258" y="2696"/>
                  </a:cubicBezTo>
                  <a:cubicBezTo>
                    <a:pt x="3370" y="2415"/>
                    <a:pt x="3482" y="2134"/>
                    <a:pt x="3482" y="1797"/>
                  </a:cubicBezTo>
                  <a:cubicBezTo>
                    <a:pt x="3482" y="786"/>
                    <a:pt x="2640" y="0"/>
                    <a:pt x="1685" y="0"/>
                  </a:cubicBezTo>
                  <a:cubicBezTo>
                    <a:pt x="1123" y="0"/>
                    <a:pt x="618" y="281"/>
                    <a:pt x="281" y="730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31"/>
            <p:cNvSpPr/>
            <p:nvPr/>
          </p:nvSpPr>
          <p:spPr>
            <a:xfrm rot="1029073">
              <a:off x="1467944" y="979452"/>
              <a:ext cx="214264" cy="208649"/>
            </a:xfrm>
            <a:custGeom>
              <a:avLst/>
              <a:gdLst/>
              <a:ahLst/>
              <a:cxnLst/>
              <a:rect l="l" t="t" r="r" b="b"/>
              <a:pathLst>
                <a:path w="2135" h="2079" extrusionOk="0">
                  <a:moveTo>
                    <a:pt x="1067" y="1"/>
                  </a:moveTo>
                  <a:cubicBezTo>
                    <a:pt x="450" y="1"/>
                    <a:pt x="0" y="450"/>
                    <a:pt x="0" y="1012"/>
                  </a:cubicBezTo>
                  <a:cubicBezTo>
                    <a:pt x="0" y="1630"/>
                    <a:pt x="450" y="2079"/>
                    <a:pt x="1067" y="2079"/>
                  </a:cubicBezTo>
                  <a:cubicBezTo>
                    <a:pt x="1629" y="2079"/>
                    <a:pt x="2135" y="1630"/>
                    <a:pt x="2135" y="1012"/>
                  </a:cubicBez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31"/>
            <p:cNvSpPr/>
            <p:nvPr/>
          </p:nvSpPr>
          <p:spPr>
            <a:xfrm rot="1029073">
              <a:off x="1465946" y="992706"/>
              <a:ext cx="191684" cy="191688"/>
            </a:xfrm>
            <a:custGeom>
              <a:avLst/>
              <a:gdLst/>
              <a:ahLst/>
              <a:cxnLst/>
              <a:rect l="l" t="t" r="r" b="b"/>
              <a:pathLst>
                <a:path w="1910" h="1910" extrusionOk="0">
                  <a:moveTo>
                    <a:pt x="225" y="225"/>
                  </a:moveTo>
                  <a:cubicBezTo>
                    <a:pt x="57" y="393"/>
                    <a:pt x="0" y="618"/>
                    <a:pt x="0" y="843"/>
                  </a:cubicBezTo>
                  <a:cubicBezTo>
                    <a:pt x="0" y="1461"/>
                    <a:pt x="450" y="1910"/>
                    <a:pt x="1067" y="1910"/>
                  </a:cubicBezTo>
                  <a:cubicBezTo>
                    <a:pt x="1292" y="1910"/>
                    <a:pt x="1517" y="1854"/>
                    <a:pt x="1685" y="1685"/>
                  </a:cubicBezTo>
                  <a:cubicBezTo>
                    <a:pt x="1798" y="1517"/>
                    <a:pt x="1910" y="1292"/>
                    <a:pt x="1910" y="1067"/>
                  </a:cubicBezTo>
                  <a:cubicBezTo>
                    <a:pt x="1910" y="506"/>
                    <a:pt x="1404" y="0"/>
                    <a:pt x="843" y="56"/>
                  </a:cubicBezTo>
                  <a:cubicBezTo>
                    <a:pt x="618" y="0"/>
                    <a:pt x="394" y="113"/>
                    <a:pt x="225" y="225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31"/>
            <p:cNvSpPr/>
            <p:nvPr/>
          </p:nvSpPr>
          <p:spPr>
            <a:xfrm rot="1029073">
              <a:off x="1478593" y="994614"/>
              <a:ext cx="180444" cy="180448"/>
            </a:xfrm>
            <a:custGeom>
              <a:avLst/>
              <a:gdLst/>
              <a:ahLst/>
              <a:cxnLst/>
              <a:rect l="l" t="t" r="r" b="b"/>
              <a:pathLst>
                <a:path w="1798" h="1798" extrusionOk="0">
                  <a:moveTo>
                    <a:pt x="1629" y="1573"/>
                  </a:moveTo>
                  <a:cubicBezTo>
                    <a:pt x="1742" y="1404"/>
                    <a:pt x="1798" y="1236"/>
                    <a:pt x="1798" y="1067"/>
                  </a:cubicBezTo>
                  <a:cubicBezTo>
                    <a:pt x="1798" y="506"/>
                    <a:pt x="1292" y="0"/>
                    <a:pt x="731" y="56"/>
                  </a:cubicBezTo>
                  <a:cubicBezTo>
                    <a:pt x="506" y="0"/>
                    <a:pt x="338" y="113"/>
                    <a:pt x="169" y="225"/>
                  </a:cubicBezTo>
                  <a:cubicBezTo>
                    <a:pt x="57" y="337"/>
                    <a:pt x="1" y="562"/>
                    <a:pt x="1" y="730"/>
                  </a:cubicBezTo>
                  <a:cubicBezTo>
                    <a:pt x="1" y="1292"/>
                    <a:pt x="506" y="1798"/>
                    <a:pt x="1068" y="1798"/>
                  </a:cubicBezTo>
                  <a:cubicBezTo>
                    <a:pt x="1292" y="1798"/>
                    <a:pt x="1461" y="1685"/>
                    <a:pt x="1629" y="1573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31"/>
            <p:cNvSpPr/>
            <p:nvPr/>
          </p:nvSpPr>
          <p:spPr>
            <a:xfrm>
              <a:off x="464462" y="287432"/>
              <a:ext cx="332685" cy="749790"/>
            </a:xfrm>
            <a:custGeom>
              <a:avLst/>
              <a:gdLst/>
              <a:ahLst/>
              <a:cxnLst/>
              <a:rect l="l" t="t" r="r" b="b"/>
              <a:pathLst>
                <a:path w="3315" h="7471" extrusionOk="0">
                  <a:moveTo>
                    <a:pt x="3314" y="1629"/>
                  </a:moveTo>
                  <a:lnTo>
                    <a:pt x="1" y="0"/>
                  </a:lnTo>
                  <a:lnTo>
                    <a:pt x="1" y="955"/>
                  </a:lnTo>
                  <a:lnTo>
                    <a:pt x="3314" y="2584"/>
                  </a:lnTo>
                  <a:close/>
                  <a:moveTo>
                    <a:pt x="3314" y="6459"/>
                  </a:moveTo>
                  <a:lnTo>
                    <a:pt x="1" y="4831"/>
                  </a:lnTo>
                  <a:lnTo>
                    <a:pt x="1" y="5842"/>
                  </a:lnTo>
                  <a:lnTo>
                    <a:pt x="3314" y="7470"/>
                  </a:lnTo>
                  <a:lnTo>
                    <a:pt x="3314" y="6459"/>
                  </a:lnTo>
                  <a:close/>
                  <a:moveTo>
                    <a:pt x="3314" y="4831"/>
                  </a:moveTo>
                  <a:lnTo>
                    <a:pt x="1" y="3258"/>
                  </a:lnTo>
                  <a:lnTo>
                    <a:pt x="1" y="4213"/>
                  </a:lnTo>
                  <a:lnTo>
                    <a:pt x="3314" y="5785"/>
                  </a:lnTo>
                  <a:lnTo>
                    <a:pt x="3314" y="4887"/>
                  </a:lnTo>
                  <a:close/>
                  <a:moveTo>
                    <a:pt x="3314" y="3258"/>
                  </a:moveTo>
                  <a:lnTo>
                    <a:pt x="1" y="1629"/>
                  </a:lnTo>
                  <a:lnTo>
                    <a:pt x="1" y="2584"/>
                  </a:lnTo>
                  <a:lnTo>
                    <a:pt x="3314" y="4213"/>
                  </a:lnTo>
                  <a:lnTo>
                    <a:pt x="3314" y="3258"/>
                  </a:ln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31"/>
            <p:cNvSpPr/>
            <p:nvPr/>
          </p:nvSpPr>
          <p:spPr>
            <a:xfrm>
              <a:off x="272875" y="67643"/>
              <a:ext cx="721570" cy="1381054"/>
            </a:xfrm>
            <a:custGeom>
              <a:avLst/>
              <a:gdLst/>
              <a:ahLst/>
              <a:cxnLst/>
              <a:rect l="l" t="t" r="r" b="b"/>
              <a:pathLst>
                <a:path w="7190" h="13761" extrusionOk="0">
                  <a:moveTo>
                    <a:pt x="0" y="13760"/>
                  </a:moveTo>
                  <a:lnTo>
                    <a:pt x="7189" y="13760"/>
                  </a:lnTo>
                  <a:lnTo>
                    <a:pt x="7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31"/>
            <p:cNvSpPr/>
            <p:nvPr/>
          </p:nvSpPr>
          <p:spPr>
            <a:xfrm>
              <a:off x="357378" y="67643"/>
              <a:ext cx="637069" cy="1313411"/>
            </a:xfrm>
            <a:custGeom>
              <a:avLst/>
              <a:gdLst/>
              <a:ahLst/>
              <a:cxnLst/>
              <a:rect l="l" t="t" r="r" b="b"/>
              <a:pathLst>
                <a:path w="6348" h="13087" extrusionOk="0">
                  <a:moveTo>
                    <a:pt x="6347" y="13086"/>
                  </a:moveTo>
                  <a:lnTo>
                    <a:pt x="6347" y="0"/>
                  </a:lnTo>
                  <a:lnTo>
                    <a:pt x="1" y="0"/>
                  </a:lnTo>
                  <a:lnTo>
                    <a:pt x="1" y="130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31"/>
            <p:cNvSpPr/>
            <p:nvPr/>
          </p:nvSpPr>
          <p:spPr>
            <a:xfrm>
              <a:off x="357378" y="67643"/>
              <a:ext cx="563808" cy="1313411"/>
            </a:xfrm>
            <a:custGeom>
              <a:avLst/>
              <a:gdLst/>
              <a:ahLst/>
              <a:cxnLst/>
              <a:rect l="l" t="t" r="r" b="b"/>
              <a:pathLst>
                <a:path w="5618" h="13087" extrusionOk="0">
                  <a:moveTo>
                    <a:pt x="5617" y="0"/>
                  </a:moveTo>
                  <a:lnTo>
                    <a:pt x="1" y="0"/>
                  </a:lnTo>
                  <a:lnTo>
                    <a:pt x="1" y="13086"/>
                  </a:lnTo>
                  <a:lnTo>
                    <a:pt x="5617" y="130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31"/>
            <p:cNvSpPr/>
            <p:nvPr/>
          </p:nvSpPr>
          <p:spPr>
            <a:xfrm rot="1029073">
              <a:off x="787340" y="877336"/>
              <a:ext cx="794835" cy="744172"/>
            </a:xfrm>
            <a:custGeom>
              <a:avLst/>
              <a:gdLst/>
              <a:ahLst/>
              <a:cxnLst/>
              <a:rect l="l" t="t" r="r" b="b"/>
              <a:pathLst>
                <a:path w="7920" h="7415" extrusionOk="0">
                  <a:moveTo>
                    <a:pt x="7920" y="2585"/>
                  </a:moveTo>
                  <a:lnTo>
                    <a:pt x="5842" y="1"/>
                  </a:lnTo>
                  <a:lnTo>
                    <a:pt x="0" y="4831"/>
                  </a:lnTo>
                  <a:lnTo>
                    <a:pt x="2079" y="7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31"/>
            <p:cNvSpPr/>
            <p:nvPr/>
          </p:nvSpPr>
          <p:spPr>
            <a:xfrm rot="1029073">
              <a:off x="808380" y="924823"/>
              <a:ext cx="761014" cy="699010"/>
            </a:xfrm>
            <a:custGeom>
              <a:avLst/>
              <a:gdLst/>
              <a:ahLst/>
              <a:cxnLst/>
              <a:rect l="l" t="t" r="r" b="b"/>
              <a:pathLst>
                <a:path w="7583" h="6965" extrusionOk="0">
                  <a:moveTo>
                    <a:pt x="0" y="4774"/>
                  </a:moveTo>
                  <a:lnTo>
                    <a:pt x="1798" y="6965"/>
                  </a:lnTo>
                  <a:lnTo>
                    <a:pt x="7582" y="2191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31"/>
            <p:cNvSpPr/>
            <p:nvPr/>
          </p:nvSpPr>
          <p:spPr>
            <a:xfrm rot="1029073">
              <a:off x="815844" y="920990"/>
              <a:ext cx="727194" cy="659568"/>
            </a:xfrm>
            <a:custGeom>
              <a:avLst/>
              <a:gdLst/>
              <a:ahLst/>
              <a:cxnLst/>
              <a:rect l="l" t="t" r="r" b="b"/>
              <a:pathLst>
                <a:path w="7246" h="6572" extrusionOk="0">
                  <a:moveTo>
                    <a:pt x="7246" y="1854"/>
                  </a:moveTo>
                  <a:lnTo>
                    <a:pt x="5729" y="0"/>
                  </a:lnTo>
                  <a:lnTo>
                    <a:pt x="0" y="4774"/>
                  </a:lnTo>
                  <a:lnTo>
                    <a:pt x="1461" y="65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31"/>
            <p:cNvSpPr/>
            <p:nvPr/>
          </p:nvSpPr>
          <p:spPr>
            <a:xfrm>
              <a:off x="255914" y="1031502"/>
              <a:ext cx="755391" cy="761030"/>
            </a:xfrm>
            <a:custGeom>
              <a:avLst/>
              <a:gdLst/>
              <a:ahLst/>
              <a:cxnLst/>
              <a:rect l="l" t="t" r="r" b="b"/>
              <a:pathLst>
                <a:path w="7527" h="7583" extrusionOk="0">
                  <a:moveTo>
                    <a:pt x="3820" y="0"/>
                  </a:moveTo>
                  <a:cubicBezTo>
                    <a:pt x="1742" y="0"/>
                    <a:pt x="57" y="1685"/>
                    <a:pt x="57" y="3763"/>
                  </a:cubicBezTo>
                  <a:cubicBezTo>
                    <a:pt x="1" y="5841"/>
                    <a:pt x="1686" y="7526"/>
                    <a:pt x="3820" y="7582"/>
                  </a:cubicBezTo>
                  <a:cubicBezTo>
                    <a:pt x="5842" y="7582"/>
                    <a:pt x="7527" y="5897"/>
                    <a:pt x="7527" y="3819"/>
                  </a:cubicBezTo>
                  <a:cubicBezTo>
                    <a:pt x="7527" y="1741"/>
                    <a:pt x="5842" y="56"/>
                    <a:pt x="3820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31"/>
            <p:cNvSpPr/>
            <p:nvPr/>
          </p:nvSpPr>
          <p:spPr>
            <a:xfrm>
              <a:off x="255914" y="1082184"/>
              <a:ext cx="727190" cy="710348"/>
            </a:xfrm>
            <a:custGeom>
              <a:avLst/>
              <a:gdLst/>
              <a:ahLst/>
              <a:cxnLst/>
              <a:rect l="l" t="t" r="r" b="b"/>
              <a:pathLst>
                <a:path w="7246" h="7078" extrusionOk="0">
                  <a:moveTo>
                    <a:pt x="506" y="1461"/>
                  </a:moveTo>
                  <a:cubicBezTo>
                    <a:pt x="225" y="1966"/>
                    <a:pt x="57" y="2640"/>
                    <a:pt x="57" y="3258"/>
                  </a:cubicBezTo>
                  <a:cubicBezTo>
                    <a:pt x="1" y="5336"/>
                    <a:pt x="1686" y="7021"/>
                    <a:pt x="3820" y="7077"/>
                  </a:cubicBezTo>
                  <a:cubicBezTo>
                    <a:pt x="4943" y="7077"/>
                    <a:pt x="6066" y="6516"/>
                    <a:pt x="6740" y="5617"/>
                  </a:cubicBezTo>
                  <a:cubicBezTo>
                    <a:pt x="7077" y="5055"/>
                    <a:pt x="7246" y="4438"/>
                    <a:pt x="7246" y="3764"/>
                  </a:cubicBezTo>
                  <a:cubicBezTo>
                    <a:pt x="7246" y="1686"/>
                    <a:pt x="5561" y="1"/>
                    <a:pt x="3483" y="1"/>
                  </a:cubicBezTo>
                  <a:cubicBezTo>
                    <a:pt x="2303" y="1"/>
                    <a:pt x="1236" y="506"/>
                    <a:pt x="506" y="14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31"/>
            <p:cNvSpPr/>
            <p:nvPr/>
          </p:nvSpPr>
          <p:spPr>
            <a:xfrm>
              <a:off x="379959" y="1228710"/>
              <a:ext cx="439767" cy="434157"/>
            </a:xfrm>
            <a:custGeom>
              <a:avLst/>
              <a:gdLst/>
              <a:ahLst/>
              <a:cxnLst/>
              <a:rect l="l" t="t" r="r" b="b"/>
              <a:pathLst>
                <a:path w="4382" h="4326" extrusionOk="0">
                  <a:moveTo>
                    <a:pt x="2191" y="1"/>
                  </a:moveTo>
                  <a:cubicBezTo>
                    <a:pt x="955" y="1"/>
                    <a:pt x="0" y="956"/>
                    <a:pt x="0" y="2135"/>
                  </a:cubicBezTo>
                  <a:cubicBezTo>
                    <a:pt x="0" y="3371"/>
                    <a:pt x="1011" y="4326"/>
                    <a:pt x="2191" y="4326"/>
                  </a:cubicBezTo>
                  <a:cubicBezTo>
                    <a:pt x="3370" y="4326"/>
                    <a:pt x="4381" y="3315"/>
                    <a:pt x="4381" y="2135"/>
                  </a:cubicBezTo>
                  <a:cubicBezTo>
                    <a:pt x="4381" y="956"/>
                    <a:pt x="3370" y="1"/>
                    <a:pt x="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31"/>
            <p:cNvSpPr/>
            <p:nvPr/>
          </p:nvSpPr>
          <p:spPr>
            <a:xfrm>
              <a:off x="419400" y="1189268"/>
              <a:ext cx="434147" cy="439778"/>
            </a:xfrm>
            <a:custGeom>
              <a:avLst/>
              <a:gdLst/>
              <a:ahLst/>
              <a:cxnLst/>
              <a:rect l="l" t="t" r="r" b="b"/>
              <a:pathLst>
                <a:path w="4326" h="4382" extrusionOk="0">
                  <a:moveTo>
                    <a:pt x="2191" y="1"/>
                  </a:moveTo>
                  <a:cubicBezTo>
                    <a:pt x="955" y="1"/>
                    <a:pt x="0" y="1012"/>
                    <a:pt x="0" y="2191"/>
                  </a:cubicBezTo>
                  <a:cubicBezTo>
                    <a:pt x="0" y="3371"/>
                    <a:pt x="955" y="4382"/>
                    <a:pt x="2191" y="4382"/>
                  </a:cubicBezTo>
                  <a:cubicBezTo>
                    <a:pt x="3370" y="4382"/>
                    <a:pt x="4325" y="3371"/>
                    <a:pt x="4325" y="2191"/>
                  </a:cubicBezTo>
                  <a:cubicBezTo>
                    <a:pt x="4325" y="1012"/>
                    <a:pt x="3370" y="1"/>
                    <a:pt x="2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31"/>
            <p:cNvSpPr/>
            <p:nvPr/>
          </p:nvSpPr>
          <p:spPr>
            <a:xfrm>
              <a:off x="419400" y="1234430"/>
              <a:ext cx="394606" cy="394616"/>
            </a:xfrm>
            <a:custGeom>
              <a:avLst/>
              <a:gdLst/>
              <a:ahLst/>
              <a:cxnLst/>
              <a:rect l="l" t="t" r="r" b="b"/>
              <a:pathLst>
                <a:path w="3932" h="3932" extrusionOk="0">
                  <a:moveTo>
                    <a:pt x="450" y="449"/>
                  </a:moveTo>
                  <a:cubicBezTo>
                    <a:pt x="169" y="786"/>
                    <a:pt x="0" y="1292"/>
                    <a:pt x="0" y="1741"/>
                  </a:cubicBezTo>
                  <a:cubicBezTo>
                    <a:pt x="0" y="2921"/>
                    <a:pt x="955" y="3932"/>
                    <a:pt x="2191" y="3932"/>
                  </a:cubicBezTo>
                  <a:cubicBezTo>
                    <a:pt x="2640" y="3932"/>
                    <a:pt x="3089" y="3763"/>
                    <a:pt x="3483" y="3482"/>
                  </a:cubicBezTo>
                  <a:cubicBezTo>
                    <a:pt x="3763" y="3089"/>
                    <a:pt x="3932" y="2640"/>
                    <a:pt x="3876" y="2191"/>
                  </a:cubicBezTo>
                  <a:cubicBezTo>
                    <a:pt x="3876" y="955"/>
                    <a:pt x="2921" y="0"/>
                    <a:pt x="1741" y="0"/>
                  </a:cubicBezTo>
                  <a:cubicBezTo>
                    <a:pt x="1236" y="0"/>
                    <a:pt x="787" y="169"/>
                    <a:pt x="394" y="44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31"/>
            <p:cNvSpPr/>
            <p:nvPr/>
          </p:nvSpPr>
          <p:spPr>
            <a:xfrm>
              <a:off x="441981" y="1234430"/>
              <a:ext cx="372025" cy="360794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3426" y="3258"/>
                  </a:moveTo>
                  <a:cubicBezTo>
                    <a:pt x="3595" y="2921"/>
                    <a:pt x="3707" y="2527"/>
                    <a:pt x="3651" y="2191"/>
                  </a:cubicBezTo>
                  <a:cubicBezTo>
                    <a:pt x="3651" y="955"/>
                    <a:pt x="2696" y="0"/>
                    <a:pt x="1516" y="0"/>
                  </a:cubicBezTo>
                  <a:cubicBezTo>
                    <a:pt x="1067" y="0"/>
                    <a:pt x="674" y="112"/>
                    <a:pt x="281" y="337"/>
                  </a:cubicBezTo>
                  <a:cubicBezTo>
                    <a:pt x="112" y="674"/>
                    <a:pt x="0" y="1067"/>
                    <a:pt x="0" y="1404"/>
                  </a:cubicBezTo>
                  <a:cubicBezTo>
                    <a:pt x="0" y="2640"/>
                    <a:pt x="1011" y="3595"/>
                    <a:pt x="2190" y="3595"/>
                  </a:cubicBezTo>
                  <a:cubicBezTo>
                    <a:pt x="2640" y="3595"/>
                    <a:pt x="3033" y="3482"/>
                    <a:pt x="3370" y="3258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31"/>
            <p:cNvSpPr/>
            <p:nvPr/>
          </p:nvSpPr>
          <p:spPr>
            <a:xfrm>
              <a:off x="272875" y="123945"/>
              <a:ext cx="721570" cy="186168"/>
            </a:xfrm>
            <a:custGeom>
              <a:avLst/>
              <a:gdLst/>
              <a:ahLst/>
              <a:cxnLst/>
              <a:rect l="l" t="t" r="r" b="b"/>
              <a:pathLst>
                <a:path w="7190" h="1855" extrusionOk="0">
                  <a:moveTo>
                    <a:pt x="2640" y="1854"/>
                  </a:moveTo>
                  <a:cubicBezTo>
                    <a:pt x="4886" y="1854"/>
                    <a:pt x="6852" y="1068"/>
                    <a:pt x="7189" y="1"/>
                  </a:cubicBezTo>
                  <a:lnTo>
                    <a:pt x="0" y="1"/>
                  </a:lnTo>
                  <a:lnTo>
                    <a:pt x="0" y="1461"/>
                  </a:lnTo>
                  <a:cubicBezTo>
                    <a:pt x="843" y="1686"/>
                    <a:pt x="1741" y="1854"/>
                    <a:pt x="2640" y="185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31"/>
            <p:cNvSpPr/>
            <p:nvPr/>
          </p:nvSpPr>
          <p:spPr>
            <a:xfrm>
              <a:off x="126250" y="67643"/>
              <a:ext cx="1020335" cy="152246"/>
            </a:xfrm>
            <a:custGeom>
              <a:avLst/>
              <a:gdLst/>
              <a:ahLst/>
              <a:cxnLst/>
              <a:rect l="l" t="t" r="r" b="b"/>
              <a:pathLst>
                <a:path w="10167" h="1517" extrusionOk="0">
                  <a:moveTo>
                    <a:pt x="5112" y="1516"/>
                  </a:moveTo>
                  <a:cubicBezTo>
                    <a:pt x="7639" y="1516"/>
                    <a:pt x="9717" y="842"/>
                    <a:pt x="10167" y="0"/>
                  </a:cubicBezTo>
                  <a:lnTo>
                    <a:pt x="1" y="0"/>
                  </a:lnTo>
                  <a:cubicBezTo>
                    <a:pt x="450" y="842"/>
                    <a:pt x="2528" y="1516"/>
                    <a:pt x="5112" y="1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31"/>
            <p:cNvSpPr/>
            <p:nvPr/>
          </p:nvSpPr>
          <p:spPr>
            <a:xfrm>
              <a:off x="126250" y="0"/>
              <a:ext cx="1025955" cy="67743"/>
            </a:xfrm>
            <a:custGeom>
              <a:avLst/>
              <a:gdLst/>
              <a:ahLst/>
              <a:cxnLst/>
              <a:rect l="l" t="t" r="r" b="b"/>
              <a:pathLst>
                <a:path w="10223" h="675" extrusionOk="0">
                  <a:moveTo>
                    <a:pt x="1" y="0"/>
                  </a:moveTo>
                  <a:lnTo>
                    <a:pt x="10223" y="0"/>
                  </a:lnTo>
                  <a:lnTo>
                    <a:pt x="10223" y="674"/>
                  </a:lnTo>
                  <a:lnTo>
                    <a:pt x="1" y="67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31"/>
            <p:cNvSpPr/>
            <p:nvPr/>
          </p:nvSpPr>
          <p:spPr>
            <a:xfrm rot="1029073">
              <a:off x="1334601" y="965584"/>
              <a:ext cx="298866" cy="310113"/>
            </a:xfrm>
            <a:custGeom>
              <a:avLst/>
              <a:gdLst/>
              <a:ahLst/>
              <a:cxnLst/>
              <a:rect l="l" t="t" r="r" b="b"/>
              <a:pathLst>
                <a:path w="2978" h="3090" extrusionOk="0">
                  <a:moveTo>
                    <a:pt x="169" y="562"/>
                  </a:moveTo>
                  <a:cubicBezTo>
                    <a:pt x="57" y="786"/>
                    <a:pt x="1" y="1011"/>
                    <a:pt x="1" y="1292"/>
                  </a:cubicBezTo>
                  <a:cubicBezTo>
                    <a:pt x="1" y="2303"/>
                    <a:pt x="843" y="3089"/>
                    <a:pt x="1854" y="3089"/>
                  </a:cubicBezTo>
                  <a:cubicBezTo>
                    <a:pt x="2079" y="3089"/>
                    <a:pt x="2304" y="3033"/>
                    <a:pt x="2528" y="2921"/>
                  </a:cubicBezTo>
                  <a:lnTo>
                    <a:pt x="2978" y="2584"/>
                  </a:lnTo>
                  <a:lnTo>
                    <a:pt x="843" y="0"/>
                  </a:lnTo>
                  <a:lnTo>
                    <a:pt x="113" y="61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31"/>
            <p:cNvSpPr/>
            <p:nvPr/>
          </p:nvSpPr>
          <p:spPr>
            <a:xfrm rot="1029073">
              <a:off x="1446861" y="989828"/>
              <a:ext cx="208644" cy="208649"/>
            </a:xfrm>
            <a:custGeom>
              <a:avLst/>
              <a:gdLst/>
              <a:ahLst/>
              <a:cxnLst/>
              <a:rect l="l" t="t" r="r" b="b"/>
              <a:pathLst>
                <a:path w="2079" h="2079" extrusionOk="0">
                  <a:moveTo>
                    <a:pt x="1012" y="0"/>
                  </a:moveTo>
                  <a:cubicBezTo>
                    <a:pt x="450" y="0"/>
                    <a:pt x="1" y="450"/>
                    <a:pt x="1" y="1011"/>
                  </a:cubicBezTo>
                  <a:cubicBezTo>
                    <a:pt x="1" y="1629"/>
                    <a:pt x="450" y="2078"/>
                    <a:pt x="1012" y="2078"/>
                  </a:cubicBezTo>
                  <a:cubicBezTo>
                    <a:pt x="1630" y="2078"/>
                    <a:pt x="2079" y="1629"/>
                    <a:pt x="2079" y="1011"/>
                  </a:cubicBezTo>
                  <a:cubicBezTo>
                    <a:pt x="2079" y="450"/>
                    <a:pt x="1630" y="0"/>
                    <a:pt x="101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31"/>
            <p:cNvSpPr/>
            <p:nvPr/>
          </p:nvSpPr>
          <p:spPr>
            <a:xfrm rot="1029073">
              <a:off x="1389173" y="899738"/>
              <a:ext cx="366407" cy="366516"/>
            </a:xfrm>
            <a:custGeom>
              <a:avLst/>
              <a:gdLst/>
              <a:ahLst/>
              <a:cxnLst/>
              <a:rect l="l" t="t" r="r" b="b"/>
              <a:pathLst>
                <a:path w="3651" h="3652" extrusionOk="0">
                  <a:moveTo>
                    <a:pt x="1853" y="1"/>
                  </a:moveTo>
                  <a:cubicBezTo>
                    <a:pt x="843" y="1"/>
                    <a:pt x="56" y="787"/>
                    <a:pt x="56" y="1798"/>
                  </a:cubicBezTo>
                  <a:cubicBezTo>
                    <a:pt x="0" y="2809"/>
                    <a:pt x="843" y="3651"/>
                    <a:pt x="1853" y="3651"/>
                  </a:cubicBezTo>
                  <a:cubicBezTo>
                    <a:pt x="2864" y="3651"/>
                    <a:pt x="3651" y="2809"/>
                    <a:pt x="3651" y="1798"/>
                  </a:cubicBezTo>
                  <a:cubicBezTo>
                    <a:pt x="3651" y="787"/>
                    <a:pt x="2864" y="1"/>
                    <a:pt x="1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31"/>
            <p:cNvSpPr/>
            <p:nvPr/>
          </p:nvSpPr>
          <p:spPr>
            <a:xfrm rot="1029073">
              <a:off x="1386218" y="919331"/>
              <a:ext cx="349547" cy="343935"/>
            </a:xfrm>
            <a:custGeom>
              <a:avLst/>
              <a:gdLst/>
              <a:ahLst/>
              <a:cxnLst/>
              <a:rect l="l" t="t" r="r" b="b"/>
              <a:pathLst>
                <a:path w="3483" h="3427" extrusionOk="0">
                  <a:moveTo>
                    <a:pt x="281" y="730"/>
                  </a:moveTo>
                  <a:cubicBezTo>
                    <a:pt x="112" y="955"/>
                    <a:pt x="56" y="1292"/>
                    <a:pt x="56" y="1573"/>
                  </a:cubicBezTo>
                  <a:cubicBezTo>
                    <a:pt x="0" y="2584"/>
                    <a:pt x="843" y="3426"/>
                    <a:pt x="1853" y="3426"/>
                  </a:cubicBezTo>
                  <a:cubicBezTo>
                    <a:pt x="2415" y="3370"/>
                    <a:pt x="2921" y="3145"/>
                    <a:pt x="3258" y="2696"/>
                  </a:cubicBezTo>
                  <a:cubicBezTo>
                    <a:pt x="3370" y="2415"/>
                    <a:pt x="3482" y="2134"/>
                    <a:pt x="3482" y="1797"/>
                  </a:cubicBezTo>
                  <a:cubicBezTo>
                    <a:pt x="3482" y="786"/>
                    <a:pt x="2640" y="0"/>
                    <a:pt x="1685" y="0"/>
                  </a:cubicBezTo>
                  <a:cubicBezTo>
                    <a:pt x="1123" y="0"/>
                    <a:pt x="618" y="281"/>
                    <a:pt x="281" y="7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31"/>
            <p:cNvSpPr/>
            <p:nvPr/>
          </p:nvSpPr>
          <p:spPr>
            <a:xfrm rot="1029073">
              <a:off x="1467944" y="979452"/>
              <a:ext cx="214264" cy="208649"/>
            </a:xfrm>
            <a:custGeom>
              <a:avLst/>
              <a:gdLst/>
              <a:ahLst/>
              <a:cxnLst/>
              <a:rect l="l" t="t" r="r" b="b"/>
              <a:pathLst>
                <a:path w="2135" h="2079" extrusionOk="0">
                  <a:moveTo>
                    <a:pt x="1067" y="1"/>
                  </a:moveTo>
                  <a:cubicBezTo>
                    <a:pt x="450" y="1"/>
                    <a:pt x="0" y="450"/>
                    <a:pt x="0" y="1012"/>
                  </a:cubicBezTo>
                  <a:cubicBezTo>
                    <a:pt x="0" y="1630"/>
                    <a:pt x="450" y="2079"/>
                    <a:pt x="1067" y="2079"/>
                  </a:cubicBezTo>
                  <a:cubicBezTo>
                    <a:pt x="1629" y="2079"/>
                    <a:pt x="2135" y="1630"/>
                    <a:pt x="2135" y="1012"/>
                  </a:cubicBez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31"/>
            <p:cNvSpPr/>
            <p:nvPr/>
          </p:nvSpPr>
          <p:spPr>
            <a:xfrm rot="1029073">
              <a:off x="1465946" y="992706"/>
              <a:ext cx="191684" cy="191688"/>
            </a:xfrm>
            <a:custGeom>
              <a:avLst/>
              <a:gdLst/>
              <a:ahLst/>
              <a:cxnLst/>
              <a:rect l="l" t="t" r="r" b="b"/>
              <a:pathLst>
                <a:path w="1910" h="1910" extrusionOk="0">
                  <a:moveTo>
                    <a:pt x="225" y="225"/>
                  </a:moveTo>
                  <a:cubicBezTo>
                    <a:pt x="57" y="393"/>
                    <a:pt x="0" y="618"/>
                    <a:pt x="0" y="843"/>
                  </a:cubicBezTo>
                  <a:cubicBezTo>
                    <a:pt x="0" y="1461"/>
                    <a:pt x="450" y="1910"/>
                    <a:pt x="1067" y="1910"/>
                  </a:cubicBezTo>
                  <a:cubicBezTo>
                    <a:pt x="1292" y="1910"/>
                    <a:pt x="1517" y="1854"/>
                    <a:pt x="1685" y="1685"/>
                  </a:cubicBezTo>
                  <a:cubicBezTo>
                    <a:pt x="1798" y="1517"/>
                    <a:pt x="1910" y="1292"/>
                    <a:pt x="1910" y="1067"/>
                  </a:cubicBezTo>
                  <a:cubicBezTo>
                    <a:pt x="1910" y="506"/>
                    <a:pt x="1404" y="0"/>
                    <a:pt x="843" y="56"/>
                  </a:cubicBezTo>
                  <a:cubicBezTo>
                    <a:pt x="618" y="0"/>
                    <a:pt x="394" y="113"/>
                    <a:pt x="225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31"/>
            <p:cNvSpPr/>
            <p:nvPr/>
          </p:nvSpPr>
          <p:spPr>
            <a:xfrm rot="1029073">
              <a:off x="1478593" y="994614"/>
              <a:ext cx="180444" cy="180448"/>
            </a:xfrm>
            <a:custGeom>
              <a:avLst/>
              <a:gdLst/>
              <a:ahLst/>
              <a:cxnLst/>
              <a:rect l="l" t="t" r="r" b="b"/>
              <a:pathLst>
                <a:path w="1798" h="1798" extrusionOk="0">
                  <a:moveTo>
                    <a:pt x="1629" y="1573"/>
                  </a:moveTo>
                  <a:cubicBezTo>
                    <a:pt x="1742" y="1404"/>
                    <a:pt x="1798" y="1236"/>
                    <a:pt x="1798" y="1067"/>
                  </a:cubicBezTo>
                  <a:cubicBezTo>
                    <a:pt x="1798" y="506"/>
                    <a:pt x="1292" y="0"/>
                    <a:pt x="731" y="56"/>
                  </a:cubicBezTo>
                  <a:cubicBezTo>
                    <a:pt x="506" y="0"/>
                    <a:pt x="338" y="113"/>
                    <a:pt x="169" y="225"/>
                  </a:cubicBezTo>
                  <a:cubicBezTo>
                    <a:pt x="57" y="337"/>
                    <a:pt x="1" y="562"/>
                    <a:pt x="1" y="730"/>
                  </a:cubicBezTo>
                  <a:cubicBezTo>
                    <a:pt x="1" y="1292"/>
                    <a:pt x="506" y="1798"/>
                    <a:pt x="1068" y="1798"/>
                  </a:cubicBezTo>
                  <a:cubicBezTo>
                    <a:pt x="1292" y="1798"/>
                    <a:pt x="1461" y="1685"/>
                    <a:pt x="1629" y="1573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31"/>
            <p:cNvSpPr/>
            <p:nvPr/>
          </p:nvSpPr>
          <p:spPr>
            <a:xfrm>
              <a:off x="464462" y="287432"/>
              <a:ext cx="332685" cy="749790"/>
            </a:xfrm>
            <a:custGeom>
              <a:avLst/>
              <a:gdLst/>
              <a:ahLst/>
              <a:cxnLst/>
              <a:rect l="l" t="t" r="r" b="b"/>
              <a:pathLst>
                <a:path w="3315" h="7471" extrusionOk="0">
                  <a:moveTo>
                    <a:pt x="3314" y="1629"/>
                  </a:moveTo>
                  <a:lnTo>
                    <a:pt x="1" y="0"/>
                  </a:lnTo>
                  <a:lnTo>
                    <a:pt x="1" y="955"/>
                  </a:lnTo>
                  <a:lnTo>
                    <a:pt x="3314" y="2584"/>
                  </a:lnTo>
                  <a:close/>
                  <a:moveTo>
                    <a:pt x="3314" y="6459"/>
                  </a:moveTo>
                  <a:lnTo>
                    <a:pt x="1" y="4831"/>
                  </a:lnTo>
                  <a:lnTo>
                    <a:pt x="1" y="5842"/>
                  </a:lnTo>
                  <a:lnTo>
                    <a:pt x="3314" y="7470"/>
                  </a:lnTo>
                  <a:lnTo>
                    <a:pt x="3314" y="6459"/>
                  </a:lnTo>
                  <a:close/>
                  <a:moveTo>
                    <a:pt x="3314" y="4831"/>
                  </a:moveTo>
                  <a:lnTo>
                    <a:pt x="1" y="3258"/>
                  </a:lnTo>
                  <a:lnTo>
                    <a:pt x="1" y="4213"/>
                  </a:lnTo>
                  <a:lnTo>
                    <a:pt x="3314" y="5785"/>
                  </a:lnTo>
                  <a:lnTo>
                    <a:pt x="3314" y="4887"/>
                  </a:lnTo>
                  <a:close/>
                  <a:moveTo>
                    <a:pt x="3314" y="3258"/>
                  </a:moveTo>
                  <a:lnTo>
                    <a:pt x="1" y="1629"/>
                  </a:lnTo>
                  <a:lnTo>
                    <a:pt x="1" y="2584"/>
                  </a:lnTo>
                  <a:lnTo>
                    <a:pt x="3314" y="4213"/>
                  </a:lnTo>
                  <a:lnTo>
                    <a:pt x="3314" y="32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31"/>
            <p:cNvSpPr/>
            <p:nvPr/>
          </p:nvSpPr>
          <p:spPr>
            <a:xfrm rot="-1579503">
              <a:off x="1961877" y="1144599"/>
              <a:ext cx="282006" cy="282012"/>
            </a:xfrm>
            <a:custGeom>
              <a:avLst/>
              <a:gdLst/>
              <a:ahLst/>
              <a:cxnLst/>
              <a:rect l="l" t="t" r="r" b="b"/>
              <a:pathLst>
                <a:path w="2810" h="2810" extrusionOk="0">
                  <a:moveTo>
                    <a:pt x="1405" y="1"/>
                  </a:moveTo>
                  <a:cubicBezTo>
                    <a:pt x="619" y="1"/>
                    <a:pt x="1" y="619"/>
                    <a:pt x="1" y="1405"/>
                  </a:cubicBezTo>
                  <a:cubicBezTo>
                    <a:pt x="1" y="2135"/>
                    <a:pt x="619" y="2753"/>
                    <a:pt x="1405" y="2809"/>
                  </a:cubicBezTo>
                  <a:cubicBezTo>
                    <a:pt x="2135" y="2809"/>
                    <a:pt x="2809" y="2135"/>
                    <a:pt x="2809" y="1405"/>
                  </a:cubicBezTo>
                  <a:cubicBezTo>
                    <a:pt x="2809" y="619"/>
                    <a:pt x="2135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31"/>
            <p:cNvSpPr/>
            <p:nvPr/>
          </p:nvSpPr>
          <p:spPr>
            <a:xfrm rot="-1579503">
              <a:off x="1971650" y="1161927"/>
              <a:ext cx="264945" cy="265051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69" y="506"/>
                  </a:moveTo>
                  <a:cubicBezTo>
                    <a:pt x="56" y="730"/>
                    <a:pt x="0" y="955"/>
                    <a:pt x="0" y="1236"/>
                  </a:cubicBezTo>
                  <a:cubicBezTo>
                    <a:pt x="0" y="1966"/>
                    <a:pt x="618" y="2584"/>
                    <a:pt x="1348" y="2640"/>
                  </a:cubicBezTo>
                  <a:cubicBezTo>
                    <a:pt x="1797" y="2640"/>
                    <a:pt x="2190" y="2415"/>
                    <a:pt x="2415" y="2078"/>
                  </a:cubicBezTo>
                  <a:cubicBezTo>
                    <a:pt x="2584" y="1854"/>
                    <a:pt x="2640" y="1629"/>
                    <a:pt x="2584" y="1404"/>
                  </a:cubicBezTo>
                  <a:cubicBezTo>
                    <a:pt x="2584" y="618"/>
                    <a:pt x="1966" y="0"/>
                    <a:pt x="1180" y="0"/>
                  </a:cubicBezTo>
                  <a:cubicBezTo>
                    <a:pt x="786" y="0"/>
                    <a:pt x="393" y="169"/>
                    <a:pt x="169" y="5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31"/>
            <p:cNvSpPr/>
            <p:nvPr/>
          </p:nvSpPr>
          <p:spPr>
            <a:xfrm rot="-1579503">
              <a:off x="2011285" y="1219158"/>
              <a:ext cx="157863" cy="157967"/>
            </a:xfrm>
            <a:custGeom>
              <a:avLst/>
              <a:gdLst/>
              <a:ahLst/>
              <a:cxnLst/>
              <a:rect l="l" t="t" r="r" b="b"/>
              <a:pathLst>
                <a:path w="1573" h="1574" extrusionOk="0">
                  <a:moveTo>
                    <a:pt x="787" y="1"/>
                  </a:moveTo>
                  <a:cubicBezTo>
                    <a:pt x="337" y="1"/>
                    <a:pt x="0" y="338"/>
                    <a:pt x="0" y="787"/>
                  </a:cubicBezTo>
                  <a:cubicBezTo>
                    <a:pt x="0" y="1236"/>
                    <a:pt x="337" y="1573"/>
                    <a:pt x="787" y="1573"/>
                  </a:cubicBezTo>
                  <a:cubicBezTo>
                    <a:pt x="1236" y="1573"/>
                    <a:pt x="1573" y="1236"/>
                    <a:pt x="1573" y="787"/>
                  </a:cubicBezTo>
                  <a:cubicBezTo>
                    <a:pt x="1573" y="338"/>
                    <a:pt x="1236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31"/>
            <p:cNvSpPr/>
            <p:nvPr/>
          </p:nvSpPr>
          <p:spPr>
            <a:xfrm rot="-1579503">
              <a:off x="2014832" y="1197501"/>
              <a:ext cx="163583" cy="16358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43" y="0"/>
                  </a:moveTo>
                  <a:cubicBezTo>
                    <a:pt x="394" y="0"/>
                    <a:pt x="1" y="393"/>
                    <a:pt x="1" y="843"/>
                  </a:cubicBezTo>
                  <a:cubicBezTo>
                    <a:pt x="1" y="1236"/>
                    <a:pt x="394" y="1629"/>
                    <a:pt x="843" y="1629"/>
                  </a:cubicBezTo>
                  <a:cubicBezTo>
                    <a:pt x="1236" y="1629"/>
                    <a:pt x="1629" y="1236"/>
                    <a:pt x="1629" y="843"/>
                  </a:cubicBezTo>
                  <a:cubicBezTo>
                    <a:pt x="1629" y="393"/>
                    <a:pt x="1236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31"/>
            <p:cNvSpPr/>
            <p:nvPr/>
          </p:nvSpPr>
          <p:spPr>
            <a:xfrm rot="-1579503">
              <a:off x="2019450" y="1217248"/>
              <a:ext cx="146623" cy="146726"/>
            </a:xfrm>
            <a:custGeom>
              <a:avLst/>
              <a:gdLst/>
              <a:ahLst/>
              <a:cxnLst/>
              <a:rect l="l" t="t" r="r" b="b"/>
              <a:pathLst>
                <a:path w="1461" h="1462" extrusionOk="0">
                  <a:moveTo>
                    <a:pt x="169" y="169"/>
                  </a:moveTo>
                  <a:cubicBezTo>
                    <a:pt x="57" y="282"/>
                    <a:pt x="1" y="450"/>
                    <a:pt x="1" y="675"/>
                  </a:cubicBezTo>
                  <a:cubicBezTo>
                    <a:pt x="1" y="1068"/>
                    <a:pt x="394" y="1461"/>
                    <a:pt x="843" y="1461"/>
                  </a:cubicBezTo>
                  <a:cubicBezTo>
                    <a:pt x="1011" y="1461"/>
                    <a:pt x="1180" y="1405"/>
                    <a:pt x="1292" y="1293"/>
                  </a:cubicBezTo>
                  <a:cubicBezTo>
                    <a:pt x="1405" y="1124"/>
                    <a:pt x="1461" y="956"/>
                    <a:pt x="1461" y="787"/>
                  </a:cubicBezTo>
                  <a:cubicBezTo>
                    <a:pt x="1461" y="338"/>
                    <a:pt x="1124" y="1"/>
                    <a:pt x="675" y="1"/>
                  </a:cubicBezTo>
                  <a:cubicBezTo>
                    <a:pt x="506" y="1"/>
                    <a:pt x="338" y="57"/>
                    <a:pt x="169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31"/>
            <p:cNvSpPr/>
            <p:nvPr/>
          </p:nvSpPr>
          <p:spPr>
            <a:xfrm rot="-1579503">
              <a:off x="2027593" y="1215344"/>
              <a:ext cx="135383" cy="135386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236" y="1180"/>
                  </a:moveTo>
                  <a:cubicBezTo>
                    <a:pt x="1293" y="1068"/>
                    <a:pt x="1349" y="956"/>
                    <a:pt x="1349" y="787"/>
                  </a:cubicBezTo>
                  <a:cubicBezTo>
                    <a:pt x="1349" y="338"/>
                    <a:pt x="1012" y="1"/>
                    <a:pt x="563" y="1"/>
                  </a:cubicBezTo>
                  <a:cubicBezTo>
                    <a:pt x="394" y="1"/>
                    <a:pt x="226" y="57"/>
                    <a:pt x="113" y="113"/>
                  </a:cubicBezTo>
                  <a:cubicBezTo>
                    <a:pt x="57" y="225"/>
                    <a:pt x="1" y="394"/>
                    <a:pt x="1" y="506"/>
                  </a:cubicBezTo>
                  <a:cubicBezTo>
                    <a:pt x="1" y="956"/>
                    <a:pt x="338" y="1293"/>
                    <a:pt x="787" y="1349"/>
                  </a:cubicBezTo>
                  <a:cubicBezTo>
                    <a:pt x="956" y="1293"/>
                    <a:pt x="1124" y="1293"/>
                    <a:pt x="123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 descr="metin, yazı tipi, poster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FA41AB79-55BD-96C3-6F14-6604CA54B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0" r="17522" b="34471"/>
          <a:stretch/>
        </p:blipFill>
        <p:spPr>
          <a:xfrm>
            <a:off x="7544532" y="646379"/>
            <a:ext cx="1480592" cy="99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9" name="Google Shape;14369;p48"/>
          <p:cNvSpPr txBox="1">
            <a:spLocks noGrp="1"/>
          </p:cNvSpPr>
          <p:nvPr>
            <p:ph type="title"/>
          </p:nvPr>
        </p:nvSpPr>
        <p:spPr>
          <a:xfrm>
            <a:off x="544682" y="160977"/>
            <a:ext cx="7884793" cy="69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Technical drawing and </a:t>
            </a:r>
            <a:r>
              <a:rPr lang="tr-TR" sz="3200" dirty="0"/>
              <a:t>M</a:t>
            </a:r>
            <a:r>
              <a:rPr lang="en-US" sz="3200" dirty="0" err="1"/>
              <a:t>echanical</a:t>
            </a:r>
            <a:r>
              <a:rPr lang="en-US" sz="3200" dirty="0"/>
              <a:t> tests</a:t>
            </a:r>
            <a:endParaRPr sz="3200" dirty="0"/>
          </a:p>
        </p:txBody>
      </p:sp>
      <p:grpSp>
        <p:nvGrpSpPr>
          <p:cNvPr id="14376" name="Google Shape;14376;p48"/>
          <p:cNvGrpSpPr/>
          <p:nvPr/>
        </p:nvGrpSpPr>
        <p:grpSpPr>
          <a:xfrm>
            <a:off x="-1065715" y="2628776"/>
            <a:ext cx="1944567" cy="1730134"/>
            <a:chOff x="-756415" y="2571751"/>
            <a:chExt cx="1944567" cy="1730134"/>
          </a:xfrm>
        </p:grpSpPr>
        <p:sp>
          <p:nvSpPr>
            <p:cNvPr id="14377" name="Google Shape;14377;p48"/>
            <p:cNvSpPr/>
            <p:nvPr/>
          </p:nvSpPr>
          <p:spPr>
            <a:xfrm rot="-5620409">
              <a:off x="852581" y="3826893"/>
              <a:ext cx="162789" cy="439271"/>
            </a:xfrm>
            <a:custGeom>
              <a:avLst/>
              <a:gdLst/>
              <a:ahLst/>
              <a:cxnLst/>
              <a:rect l="l" t="t" r="r" b="b"/>
              <a:pathLst>
                <a:path w="2370" h="6396" extrusionOk="0">
                  <a:moveTo>
                    <a:pt x="1960" y="6396"/>
                  </a:moveTo>
                  <a:lnTo>
                    <a:pt x="2369" y="1141"/>
                  </a:lnTo>
                  <a:lnTo>
                    <a:pt x="453" y="0"/>
                  </a:lnTo>
                  <a:lnTo>
                    <a:pt x="0" y="797"/>
                  </a:lnTo>
                  <a:lnTo>
                    <a:pt x="1443" y="62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8" name="Google Shape;14378;p48"/>
            <p:cNvGrpSpPr/>
            <p:nvPr/>
          </p:nvGrpSpPr>
          <p:grpSpPr>
            <a:xfrm rot="-345030" flipH="1">
              <a:off x="938928" y="3897948"/>
              <a:ext cx="230094" cy="393400"/>
              <a:chOff x="1267792" y="5309150"/>
              <a:chExt cx="230087" cy="393387"/>
            </a:xfrm>
          </p:grpSpPr>
          <p:sp>
            <p:nvSpPr>
              <p:cNvPr id="14379" name="Google Shape;14379;p48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0" name="Google Shape;14380;p48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1" name="Google Shape;14381;p48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82" name="Google Shape;14382;p48"/>
            <p:cNvSpPr/>
            <p:nvPr/>
          </p:nvSpPr>
          <p:spPr>
            <a:xfrm rot="-5620409">
              <a:off x="381651" y="3698452"/>
              <a:ext cx="393579" cy="230761"/>
            </a:xfrm>
            <a:custGeom>
              <a:avLst/>
              <a:gdLst/>
              <a:ahLst/>
              <a:cxnLst/>
              <a:rect l="l" t="t" r="r" b="b"/>
              <a:pathLst>
                <a:path w="5730" h="3360" extrusionOk="0">
                  <a:moveTo>
                    <a:pt x="1" y="1594"/>
                  </a:moveTo>
                  <a:lnTo>
                    <a:pt x="539" y="1"/>
                  </a:lnTo>
                  <a:lnTo>
                    <a:pt x="5729" y="1788"/>
                  </a:lnTo>
                  <a:lnTo>
                    <a:pt x="5191" y="33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48"/>
            <p:cNvSpPr/>
            <p:nvPr/>
          </p:nvSpPr>
          <p:spPr>
            <a:xfrm rot="-5620409">
              <a:off x="389201" y="3705533"/>
              <a:ext cx="389114" cy="220391"/>
            </a:xfrm>
            <a:custGeom>
              <a:avLst/>
              <a:gdLst/>
              <a:ahLst/>
              <a:cxnLst/>
              <a:rect l="l" t="t" r="r" b="b"/>
              <a:pathLst>
                <a:path w="5665" h="3209" extrusionOk="0">
                  <a:moveTo>
                    <a:pt x="1" y="1443"/>
                  </a:moveTo>
                  <a:lnTo>
                    <a:pt x="475" y="0"/>
                  </a:lnTo>
                  <a:lnTo>
                    <a:pt x="5664" y="1788"/>
                  </a:lnTo>
                  <a:lnTo>
                    <a:pt x="5169" y="32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48"/>
            <p:cNvSpPr/>
            <p:nvPr/>
          </p:nvSpPr>
          <p:spPr>
            <a:xfrm rot="-5620409">
              <a:off x="221528" y="3598703"/>
              <a:ext cx="360952" cy="334329"/>
            </a:xfrm>
            <a:custGeom>
              <a:avLst/>
              <a:gdLst/>
              <a:ahLst/>
              <a:cxnLst/>
              <a:rect l="l" t="t" r="r" b="b"/>
              <a:pathLst>
                <a:path w="5255" h="4868" extrusionOk="0">
                  <a:moveTo>
                    <a:pt x="0" y="3467"/>
                  </a:moveTo>
                  <a:lnTo>
                    <a:pt x="1185" y="0"/>
                  </a:lnTo>
                  <a:lnTo>
                    <a:pt x="5255" y="1400"/>
                  </a:lnTo>
                  <a:lnTo>
                    <a:pt x="4070" y="48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48"/>
            <p:cNvSpPr/>
            <p:nvPr/>
          </p:nvSpPr>
          <p:spPr>
            <a:xfrm rot="-5620409">
              <a:off x="550753" y="3886312"/>
              <a:ext cx="232301" cy="323959"/>
            </a:xfrm>
            <a:custGeom>
              <a:avLst/>
              <a:gdLst/>
              <a:ahLst/>
              <a:cxnLst/>
              <a:rect l="l" t="t" r="r" b="b"/>
              <a:pathLst>
                <a:path w="3382" h="4717" extrusionOk="0">
                  <a:moveTo>
                    <a:pt x="194" y="3619"/>
                  </a:moveTo>
                  <a:lnTo>
                    <a:pt x="2024" y="432"/>
                  </a:lnTo>
                  <a:cubicBezTo>
                    <a:pt x="2197" y="109"/>
                    <a:pt x="2627" y="1"/>
                    <a:pt x="2950" y="195"/>
                  </a:cubicBezTo>
                  <a:lnTo>
                    <a:pt x="2950" y="195"/>
                  </a:lnTo>
                  <a:cubicBezTo>
                    <a:pt x="3273" y="367"/>
                    <a:pt x="3381" y="776"/>
                    <a:pt x="3187" y="1121"/>
                  </a:cubicBezTo>
                  <a:lnTo>
                    <a:pt x="1378" y="4286"/>
                  </a:lnTo>
                  <a:cubicBezTo>
                    <a:pt x="1185" y="4609"/>
                    <a:pt x="775" y="4717"/>
                    <a:pt x="452" y="4545"/>
                  </a:cubicBezTo>
                  <a:lnTo>
                    <a:pt x="452" y="4545"/>
                  </a:lnTo>
                  <a:cubicBezTo>
                    <a:pt x="129" y="4351"/>
                    <a:pt x="0" y="3942"/>
                    <a:pt x="194" y="36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48"/>
            <p:cNvSpPr/>
            <p:nvPr/>
          </p:nvSpPr>
          <p:spPr>
            <a:xfrm rot="-5620409">
              <a:off x="596450" y="3788618"/>
              <a:ext cx="230790" cy="325401"/>
            </a:xfrm>
            <a:custGeom>
              <a:avLst/>
              <a:gdLst/>
              <a:ahLst/>
              <a:cxnLst/>
              <a:rect l="l" t="t" r="r" b="b"/>
              <a:pathLst>
                <a:path w="3360" h="4738" extrusionOk="0">
                  <a:moveTo>
                    <a:pt x="173" y="3618"/>
                  </a:moveTo>
                  <a:lnTo>
                    <a:pt x="2003" y="452"/>
                  </a:lnTo>
                  <a:cubicBezTo>
                    <a:pt x="2197" y="108"/>
                    <a:pt x="2606" y="0"/>
                    <a:pt x="2929" y="194"/>
                  </a:cubicBezTo>
                  <a:lnTo>
                    <a:pt x="2929" y="194"/>
                  </a:lnTo>
                  <a:cubicBezTo>
                    <a:pt x="3252" y="388"/>
                    <a:pt x="3360" y="797"/>
                    <a:pt x="3187" y="1120"/>
                  </a:cubicBezTo>
                  <a:lnTo>
                    <a:pt x="1357" y="4307"/>
                  </a:lnTo>
                  <a:cubicBezTo>
                    <a:pt x="1163" y="4630"/>
                    <a:pt x="754" y="4738"/>
                    <a:pt x="431" y="4544"/>
                  </a:cubicBezTo>
                  <a:lnTo>
                    <a:pt x="431" y="4544"/>
                  </a:lnTo>
                  <a:cubicBezTo>
                    <a:pt x="108" y="4372"/>
                    <a:pt x="0" y="3941"/>
                    <a:pt x="173" y="36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48"/>
            <p:cNvSpPr/>
            <p:nvPr/>
          </p:nvSpPr>
          <p:spPr>
            <a:xfrm rot="-5620409">
              <a:off x="-813225" y="2680946"/>
              <a:ext cx="930440" cy="758766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48"/>
            <p:cNvSpPr/>
            <p:nvPr/>
          </p:nvSpPr>
          <p:spPr>
            <a:xfrm rot="-5620409">
              <a:off x="-84709" y="3407314"/>
              <a:ext cx="309231" cy="298822"/>
            </a:xfrm>
            <a:custGeom>
              <a:avLst/>
              <a:gdLst/>
              <a:ahLst/>
              <a:cxnLst/>
              <a:rect l="l" t="t" r="r" b="b"/>
              <a:pathLst>
                <a:path w="4502" h="4351" extrusionOk="0">
                  <a:moveTo>
                    <a:pt x="1" y="1982"/>
                  </a:moveTo>
                  <a:lnTo>
                    <a:pt x="2886" y="1"/>
                  </a:lnTo>
                  <a:lnTo>
                    <a:pt x="4501" y="2370"/>
                  </a:lnTo>
                  <a:lnTo>
                    <a:pt x="161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48"/>
            <p:cNvSpPr/>
            <p:nvPr/>
          </p:nvSpPr>
          <p:spPr>
            <a:xfrm rot="-5620409">
              <a:off x="113" y="3420439"/>
              <a:ext cx="235254" cy="192301"/>
            </a:xfrm>
            <a:custGeom>
              <a:avLst/>
              <a:gdLst/>
              <a:ahLst/>
              <a:cxnLst/>
              <a:rect l="l" t="t" r="r" b="b"/>
              <a:pathLst>
                <a:path w="3425" h="2800" extrusionOk="0">
                  <a:moveTo>
                    <a:pt x="2821" y="0"/>
                  </a:moveTo>
                  <a:lnTo>
                    <a:pt x="3424" y="862"/>
                  </a:lnTo>
                  <a:lnTo>
                    <a:pt x="603" y="2800"/>
                  </a:lnTo>
                  <a:lnTo>
                    <a:pt x="0" y="19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48"/>
            <p:cNvSpPr/>
            <p:nvPr/>
          </p:nvSpPr>
          <p:spPr>
            <a:xfrm rot="-5620409">
              <a:off x="30929" y="3424530"/>
              <a:ext cx="205650" cy="152399"/>
            </a:xfrm>
            <a:custGeom>
              <a:avLst/>
              <a:gdLst/>
              <a:ahLst/>
              <a:cxnLst/>
              <a:rect l="l" t="t" r="r" b="b"/>
              <a:pathLst>
                <a:path w="2994" h="2219" extrusionOk="0">
                  <a:moveTo>
                    <a:pt x="2778" y="1"/>
                  </a:moveTo>
                  <a:lnTo>
                    <a:pt x="2993" y="324"/>
                  </a:lnTo>
                  <a:lnTo>
                    <a:pt x="215" y="2219"/>
                  </a:lnTo>
                  <a:lnTo>
                    <a:pt x="0" y="19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48"/>
            <p:cNvSpPr/>
            <p:nvPr/>
          </p:nvSpPr>
          <p:spPr>
            <a:xfrm rot="-5620409">
              <a:off x="207121" y="3614067"/>
              <a:ext cx="301812" cy="249992"/>
            </a:xfrm>
            <a:custGeom>
              <a:avLst/>
              <a:gdLst/>
              <a:ahLst/>
              <a:cxnLst/>
              <a:rect l="l" t="t" r="r" b="b"/>
              <a:pathLst>
                <a:path w="4394" h="3640" extrusionOk="0">
                  <a:moveTo>
                    <a:pt x="1" y="969"/>
                  </a:moveTo>
                  <a:lnTo>
                    <a:pt x="324" y="0"/>
                  </a:lnTo>
                  <a:lnTo>
                    <a:pt x="4394" y="1400"/>
                  </a:lnTo>
                  <a:lnTo>
                    <a:pt x="3704" y="3446"/>
                  </a:lnTo>
                  <a:cubicBezTo>
                    <a:pt x="2132" y="3640"/>
                    <a:pt x="625" y="2714"/>
                    <a:pt x="87" y="1249"/>
                  </a:cubicBezTo>
                  <a:cubicBezTo>
                    <a:pt x="44" y="1142"/>
                    <a:pt x="22" y="1056"/>
                    <a:pt x="1" y="9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48"/>
            <p:cNvSpPr/>
            <p:nvPr/>
          </p:nvSpPr>
          <p:spPr>
            <a:xfrm rot="-5620409">
              <a:off x="823142" y="3641140"/>
              <a:ext cx="352092" cy="318052"/>
            </a:xfrm>
            <a:custGeom>
              <a:avLst/>
              <a:gdLst/>
              <a:ahLst/>
              <a:cxnLst/>
              <a:rect l="l" t="t" r="r" b="b"/>
              <a:pathLst>
                <a:path w="5126" h="4631" extrusionOk="0">
                  <a:moveTo>
                    <a:pt x="1" y="4394"/>
                  </a:moveTo>
                  <a:lnTo>
                    <a:pt x="2908" y="1"/>
                  </a:lnTo>
                  <a:lnTo>
                    <a:pt x="5126" y="281"/>
                  </a:lnTo>
                  <a:lnTo>
                    <a:pt x="4997" y="1185"/>
                  </a:lnTo>
                  <a:lnTo>
                    <a:pt x="496" y="46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3" name="Google Shape;14393;p48"/>
            <p:cNvSpPr/>
            <p:nvPr/>
          </p:nvSpPr>
          <p:spPr>
            <a:xfrm rot="-5620409">
              <a:off x="700401" y="3470755"/>
              <a:ext cx="134627" cy="349095"/>
            </a:xfrm>
            <a:custGeom>
              <a:avLst/>
              <a:gdLst/>
              <a:ahLst/>
              <a:cxnLst/>
              <a:rect l="l" t="t" r="r" b="b"/>
              <a:pathLst>
                <a:path w="1960" h="5083" extrusionOk="0">
                  <a:moveTo>
                    <a:pt x="1400" y="4458"/>
                  </a:moveTo>
                  <a:lnTo>
                    <a:pt x="1917" y="819"/>
                  </a:lnTo>
                  <a:cubicBezTo>
                    <a:pt x="1960" y="453"/>
                    <a:pt x="1701" y="108"/>
                    <a:pt x="1335" y="65"/>
                  </a:cubicBezTo>
                  <a:lnTo>
                    <a:pt x="1335" y="65"/>
                  </a:lnTo>
                  <a:cubicBezTo>
                    <a:pt x="969" y="0"/>
                    <a:pt x="625" y="259"/>
                    <a:pt x="560" y="646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39"/>
                  </a:cubicBezTo>
                  <a:lnTo>
                    <a:pt x="625" y="5039"/>
                  </a:lnTo>
                  <a:cubicBezTo>
                    <a:pt x="991" y="5082"/>
                    <a:pt x="1335" y="4824"/>
                    <a:pt x="1400" y="44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4" name="Google Shape;14394;p48"/>
            <p:cNvSpPr/>
            <p:nvPr/>
          </p:nvSpPr>
          <p:spPr>
            <a:xfrm rot="-5620409">
              <a:off x="690167" y="3577371"/>
              <a:ext cx="134627" cy="347653"/>
            </a:xfrm>
            <a:custGeom>
              <a:avLst/>
              <a:gdLst/>
              <a:ahLst/>
              <a:cxnLst/>
              <a:rect l="l" t="t" r="r" b="b"/>
              <a:pathLst>
                <a:path w="1960" h="5062" extrusionOk="0">
                  <a:moveTo>
                    <a:pt x="1400" y="4437"/>
                  </a:moveTo>
                  <a:lnTo>
                    <a:pt x="1917" y="819"/>
                  </a:lnTo>
                  <a:cubicBezTo>
                    <a:pt x="1960" y="431"/>
                    <a:pt x="1701" y="108"/>
                    <a:pt x="1335" y="44"/>
                  </a:cubicBezTo>
                  <a:lnTo>
                    <a:pt x="1335" y="44"/>
                  </a:lnTo>
                  <a:cubicBezTo>
                    <a:pt x="969" y="0"/>
                    <a:pt x="625" y="259"/>
                    <a:pt x="560" y="625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18"/>
                  </a:cubicBezTo>
                  <a:lnTo>
                    <a:pt x="625" y="5018"/>
                  </a:lnTo>
                  <a:cubicBezTo>
                    <a:pt x="991" y="5061"/>
                    <a:pt x="1335" y="4803"/>
                    <a:pt x="1400" y="4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5" name="Google Shape;14395;p48"/>
            <p:cNvSpPr/>
            <p:nvPr/>
          </p:nvSpPr>
          <p:spPr>
            <a:xfrm rot="-5620409">
              <a:off x="455675" y="3653095"/>
              <a:ext cx="534045" cy="428969"/>
            </a:xfrm>
            <a:custGeom>
              <a:avLst/>
              <a:gdLst/>
              <a:ahLst/>
              <a:cxnLst/>
              <a:rect l="l" t="t" r="r" b="b"/>
              <a:pathLst>
                <a:path w="7775" h="6246" extrusionOk="0">
                  <a:moveTo>
                    <a:pt x="87" y="3511"/>
                  </a:moveTo>
                  <a:cubicBezTo>
                    <a:pt x="195" y="3188"/>
                    <a:pt x="625" y="3166"/>
                    <a:pt x="776" y="3468"/>
                  </a:cubicBezTo>
                  <a:cubicBezTo>
                    <a:pt x="927" y="3769"/>
                    <a:pt x="625" y="4092"/>
                    <a:pt x="302" y="3984"/>
                  </a:cubicBezTo>
                  <a:cubicBezTo>
                    <a:pt x="109" y="3920"/>
                    <a:pt x="1" y="3704"/>
                    <a:pt x="87" y="3511"/>
                  </a:cubicBezTo>
                  <a:close/>
                  <a:moveTo>
                    <a:pt x="1874" y="345"/>
                  </a:moveTo>
                  <a:cubicBezTo>
                    <a:pt x="2004" y="44"/>
                    <a:pt x="2434" y="1"/>
                    <a:pt x="2585" y="302"/>
                  </a:cubicBezTo>
                  <a:cubicBezTo>
                    <a:pt x="2714" y="604"/>
                    <a:pt x="2434" y="948"/>
                    <a:pt x="2111" y="840"/>
                  </a:cubicBezTo>
                  <a:cubicBezTo>
                    <a:pt x="1917" y="754"/>
                    <a:pt x="1810" y="539"/>
                    <a:pt x="1874" y="345"/>
                  </a:cubicBezTo>
                  <a:close/>
                  <a:moveTo>
                    <a:pt x="3231" y="1077"/>
                  </a:moveTo>
                  <a:cubicBezTo>
                    <a:pt x="3339" y="754"/>
                    <a:pt x="3769" y="733"/>
                    <a:pt x="3920" y="1034"/>
                  </a:cubicBezTo>
                  <a:cubicBezTo>
                    <a:pt x="4071" y="1336"/>
                    <a:pt x="3769" y="1659"/>
                    <a:pt x="3468" y="1551"/>
                  </a:cubicBezTo>
                  <a:cubicBezTo>
                    <a:pt x="3274" y="1486"/>
                    <a:pt x="3166" y="1271"/>
                    <a:pt x="3231" y="1077"/>
                  </a:cubicBezTo>
                  <a:close/>
                  <a:moveTo>
                    <a:pt x="6160" y="2068"/>
                  </a:moveTo>
                  <a:cubicBezTo>
                    <a:pt x="6267" y="1766"/>
                    <a:pt x="5944" y="1465"/>
                    <a:pt x="5643" y="1616"/>
                  </a:cubicBezTo>
                  <a:cubicBezTo>
                    <a:pt x="5341" y="1766"/>
                    <a:pt x="5363" y="2197"/>
                    <a:pt x="5686" y="2305"/>
                  </a:cubicBezTo>
                  <a:cubicBezTo>
                    <a:pt x="5880" y="2369"/>
                    <a:pt x="6095" y="2283"/>
                    <a:pt x="6160" y="2068"/>
                  </a:cubicBezTo>
                  <a:close/>
                  <a:moveTo>
                    <a:pt x="7667" y="2348"/>
                  </a:moveTo>
                  <a:cubicBezTo>
                    <a:pt x="7775" y="2025"/>
                    <a:pt x="7452" y="1745"/>
                    <a:pt x="7150" y="1874"/>
                  </a:cubicBezTo>
                  <a:cubicBezTo>
                    <a:pt x="6849" y="2025"/>
                    <a:pt x="6870" y="2477"/>
                    <a:pt x="7193" y="2585"/>
                  </a:cubicBezTo>
                  <a:cubicBezTo>
                    <a:pt x="7387" y="2649"/>
                    <a:pt x="7602" y="2542"/>
                    <a:pt x="7667" y="2348"/>
                  </a:cubicBezTo>
                  <a:close/>
                  <a:moveTo>
                    <a:pt x="7150" y="5944"/>
                  </a:moveTo>
                  <a:cubicBezTo>
                    <a:pt x="7258" y="5621"/>
                    <a:pt x="6935" y="5341"/>
                    <a:pt x="6633" y="5470"/>
                  </a:cubicBezTo>
                  <a:cubicBezTo>
                    <a:pt x="6332" y="5621"/>
                    <a:pt x="6354" y="6073"/>
                    <a:pt x="6677" y="6181"/>
                  </a:cubicBezTo>
                  <a:cubicBezTo>
                    <a:pt x="6870" y="6245"/>
                    <a:pt x="7086" y="6138"/>
                    <a:pt x="7150" y="5944"/>
                  </a:cubicBezTo>
                  <a:close/>
                  <a:moveTo>
                    <a:pt x="5664" y="5664"/>
                  </a:moveTo>
                  <a:cubicBezTo>
                    <a:pt x="5772" y="5363"/>
                    <a:pt x="5428" y="5061"/>
                    <a:pt x="5126" y="5212"/>
                  </a:cubicBezTo>
                  <a:cubicBezTo>
                    <a:pt x="4825" y="5363"/>
                    <a:pt x="4868" y="5793"/>
                    <a:pt x="5169" y="5901"/>
                  </a:cubicBezTo>
                  <a:cubicBezTo>
                    <a:pt x="5384" y="5966"/>
                    <a:pt x="5578" y="5858"/>
                    <a:pt x="5664" y="5664"/>
                  </a:cubicBezTo>
                  <a:close/>
                  <a:moveTo>
                    <a:pt x="1422" y="4221"/>
                  </a:moveTo>
                  <a:cubicBezTo>
                    <a:pt x="1594" y="3748"/>
                    <a:pt x="2305" y="3984"/>
                    <a:pt x="2133" y="4458"/>
                  </a:cubicBezTo>
                  <a:cubicBezTo>
                    <a:pt x="1982" y="4932"/>
                    <a:pt x="1250" y="4695"/>
                    <a:pt x="1422" y="42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48"/>
            <p:cNvSpPr/>
            <p:nvPr/>
          </p:nvSpPr>
          <p:spPr>
            <a:xfrm rot="-5620409">
              <a:off x="466710" y="3657998"/>
              <a:ext cx="520719" cy="417088"/>
            </a:xfrm>
            <a:custGeom>
              <a:avLst/>
              <a:gdLst/>
              <a:ahLst/>
              <a:cxnLst/>
              <a:rect l="l" t="t" r="r" b="b"/>
              <a:pathLst>
                <a:path w="7581" h="6073" extrusionOk="0">
                  <a:moveTo>
                    <a:pt x="690" y="3360"/>
                  </a:moveTo>
                  <a:cubicBezTo>
                    <a:pt x="711" y="3424"/>
                    <a:pt x="711" y="3510"/>
                    <a:pt x="690" y="3597"/>
                  </a:cubicBezTo>
                  <a:cubicBezTo>
                    <a:pt x="604" y="3790"/>
                    <a:pt x="388" y="3898"/>
                    <a:pt x="194" y="3833"/>
                  </a:cubicBezTo>
                  <a:cubicBezTo>
                    <a:pt x="130" y="3812"/>
                    <a:pt x="65" y="3769"/>
                    <a:pt x="22" y="3704"/>
                  </a:cubicBezTo>
                  <a:cubicBezTo>
                    <a:pt x="1" y="3618"/>
                    <a:pt x="1" y="3532"/>
                    <a:pt x="22" y="3467"/>
                  </a:cubicBezTo>
                  <a:cubicBezTo>
                    <a:pt x="87" y="3252"/>
                    <a:pt x="302" y="3166"/>
                    <a:pt x="496" y="3230"/>
                  </a:cubicBezTo>
                  <a:cubicBezTo>
                    <a:pt x="582" y="3252"/>
                    <a:pt x="625" y="3295"/>
                    <a:pt x="668" y="3360"/>
                  </a:cubicBezTo>
                  <a:close/>
                  <a:moveTo>
                    <a:pt x="1831" y="302"/>
                  </a:moveTo>
                  <a:cubicBezTo>
                    <a:pt x="1896" y="108"/>
                    <a:pt x="2111" y="0"/>
                    <a:pt x="2305" y="65"/>
                  </a:cubicBezTo>
                  <a:cubicBezTo>
                    <a:pt x="2391" y="86"/>
                    <a:pt x="2434" y="130"/>
                    <a:pt x="2477" y="194"/>
                  </a:cubicBezTo>
                  <a:cubicBezTo>
                    <a:pt x="2520" y="280"/>
                    <a:pt x="2520" y="366"/>
                    <a:pt x="2477" y="453"/>
                  </a:cubicBezTo>
                  <a:cubicBezTo>
                    <a:pt x="2412" y="646"/>
                    <a:pt x="2197" y="754"/>
                    <a:pt x="2003" y="689"/>
                  </a:cubicBezTo>
                  <a:cubicBezTo>
                    <a:pt x="1939" y="668"/>
                    <a:pt x="1874" y="625"/>
                    <a:pt x="1831" y="560"/>
                  </a:cubicBezTo>
                  <a:cubicBezTo>
                    <a:pt x="1809" y="474"/>
                    <a:pt x="1809" y="388"/>
                    <a:pt x="1831" y="302"/>
                  </a:cubicBezTo>
                  <a:close/>
                  <a:moveTo>
                    <a:pt x="3188" y="1034"/>
                  </a:moveTo>
                  <a:cubicBezTo>
                    <a:pt x="3252" y="819"/>
                    <a:pt x="3468" y="711"/>
                    <a:pt x="3661" y="797"/>
                  </a:cubicBezTo>
                  <a:cubicBezTo>
                    <a:pt x="3726" y="819"/>
                    <a:pt x="3791" y="862"/>
                    <a:pt x="3834" y="905"/>
                  </a:cubicBezTo>
                  <a:cubicBezTo>
                    <a:pt x="3855" y="991"/>
                    <a:pt x="3855" y="1077"/>
                    <a:pt x="3834" y="1163"/>
                  </a:cubicBezTo>
                  <a:cubicBezTo>
                    <a:pt x="3769" y="1357"/>
                    <a:pt x="3554" y="1465"/>
                    <a:pt x="3360" y="1400"/>
                  </a:cubicBezTo>
                  <a:cubicBezTo>
                    <a:pt x="3274" y="1378"/>
                    <a:pt x="3231" y="1335"/>
                    <a:pt x="3188" y="1271"/>
                  </a:cubicBezTo>
                  <a:cubicBezTo>
                    <a:pt x="3145" y="1185"/>
                    <a:pt x="3145" y="1099"/>
                    <a:pt x="3188" y="1034"/>
                  </a:cubicBezTo>
                  <a:close/>
                  <a:moveTo>
                    <a:pt x="6052" y="1680"/>
                  </a:moveTo>
                  <a:cubicBezTo>
                    <a:pt x="6009" y="1615"/>
                    <a:pt x="5944" y="1572"/>
                    <a:pt x="5879" y="1551"/>
                  </a:cubicBezTo>
                  <a:cubicBezTo>
                    <a:pt x="5578" y="1465"/>
                    <a:pt x="5298" y="1745"/>
                    <a:pt x="5406" y="2046"/>
                  </a:cubicBezTo>
                  <a:cubicBezTo>
                    <a:pt x="5449" y="2089"/>
                    <a:pt x="5513" y="2132"/>
                    <a:pt x="5578" y="2154"/>
                  </a:cubicBezTo>
                  <a:cubicBezTo>
                    <a:pt x="5772" y="2218"/>
                    <a:pt x="5987" y="2132"/>
                    <a:pt x="6052" y="1917"/>
                  </a:cubicBezTo>
                  <a:cubicBezTo>
                    <a:pt x="6095" y="1852"/>
                    <a:pt x="6095" y="1766"/>
                    <a:pt x="6052" y="1680"/>
                  </a:cubicBezTo>
                  <a:close/>
                  <a:moveTo>
                    <a:pt x="7559" y="1938"/>
                  </a:moveTo>
                  <a:cubicBezTo>
                    <a:pt x="7516" y="1895"/>
                    <a:pt x="7451" y="1852"/>
                    <a:pt x="7387" y="1831"/>
                  </a:cubicBezTo>
                  <a:cubicBezTo>
                    <a:pt x="7193" y="1745"/>
                    <a:pt x="6978" y="1852"/>
                    <a:pt x="6913" y="2046"/>
                  </a:cubicBezTo>
                  <a:cubicBezTo>
                    <a:pt x="6870" y="2132"/>
                    <a:pt x="6870" y="2218"/>
                    <a:pt x="6913" y="2304"/>
                  </a:cubicBezTo>
                  <a:cubicBezTo>
                    <a:pt x="7085" y="2541"/>
                    <a:pt x="7451" y="2477"/>
                    <a:pt x="7559" y="2197"/>
                  </a:cubicBezTo>
                  <a:cubicBezTo>
                    <a:pt x="7581" y="2111"/>
                    <a:pt x="7581" y="2025"/>
                    <a:pt x="7559" y="1938"/>
                  </a:cubicBezTo>
                  <a:close/>
                  <a:moveTo>
                    <a:pt x="7042" y="5535"/>
                  </a:moveTo>
                  <a:cubicBezTo>
                    <a:pt x="6999" y="5492"/>
                    <a:pt x="6935" y="5448"/>
                    <a:pt x="6870" y="5405"/>
                  </a:cubicBezTo>
                  <a:cubicBezTo>
                    <a:pt x="6590" y="5319"/>
                    <a:pt x="6310" y="5599"/>
                    <a:pt x="6396" y="5879"/>
                  </a:cubicBezTo>
                  <a:cubicBezTo>
                    <a:pt x="6439" y="5944"/>
                    <a:pt x="6504" y="5987"/>
                    <a:pt x="6569" y="6008"/>
                  </a:cubicBezTo>
                  <a:cubicBezTo>
                    <a:pt x="6762" y="6073"/>
                    <a:pt x="6978" y="5965"/>
                    <a:pt x="7042" y="5771"/>
                  </a:cubicBezTo>
                  <a:cubicBezTo>
                    <a:pt x="7085" y="5685"/>
                    <a:pt x="7085" y="5599"/>
                    <a:pt x="7042" y="5513"/>
                  </a:cubicBezTo>
                  <a:close/>
                  <a:moveTo>
                    <a:pt x="5556" y="5276"/>
                  </a:moveTo>
                  <a:cubicBezTo>
                    <a:pt x="5276" y="4953"/>
                    <a:pt x="4760" y="5233"/>
                    <a:pt x="4889" y="5642"/>
                  </a:cubicBezTo>
                  <a:cubicBezTo>
                    <a:pt x="4932" y="5685"/>
                    <a:pt x="4997" y="5728"/>
                    <a:pt x="5061" y="5750"/>
                  </a:cubicBezTo>
                  <a:cubicBezTo>
                    <a:pt x="5276" y="5836"/>
                    <a:pt x="5470" y="5728"/>
                    <a:pt x="5556" y="5513"/>
                  </a:cubicBezTo>
                  <a:cubicBezTo>
                    <a:pt x="5578" y="5448"/>
                    <a:pt x="5578" y="5362"/>
                    <a:pt x="5556" y="5276"/>
                  </a:cubicBezTo>
                  <a:close/>
                  <a:moveTo>
                    <a:pt x="1379" y="4178"/>
                  </a:moveTo>
                  <a:cubicBezTo>
                    <a:pt x="1443" y="3984"/>
                    <a:pt x="1659" y="3876"/>
                    <a:pt x="1853" y="3941"/>
                  </a:cubicBezTo>
                  <a:cubicBezTo>
                    <a:pt x="2025" y="3984"/>
                    <a:pt x="2089" y="4156"/>
                    <a:pt x="2025" y="4307"/>
                  </a:cubicBezTo>
                  <a:cubicBezTo>
                    <a:pt x="1939" y="4609"/>
                    <a:pt x="1551" y="4652"/>
                    <a:pt x="1379" y="4436"/>
                  </a:cubicBezTo>
                  <a:cubicBezTo>
                    <a:pt x="1357" y="4350"/>
                    <a:pt x="1357" y="4264"/>
                    <a:pt x="1379" y="417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48"/>
            <p:cNvSpPr/>
            <p:nvPr/>
          </p:nvSpPr>
          <p:spPr>
            <a:xfrm rot="-5620409">
              <a:off x="-40139" y="3446612"/>
              <a:ext cx="480743" cy="494008"/>
            </a:xfrm>
            <a:custGeom>
              <a:avLst/>
              <a:gdLst/>
              <a:ahLst/>
              <a:cxnLst/>
              <a:rect l="l" t="t" r="r" b="b"/>
              <a:pathLst>
                <a:path w="6999" h="7193" extrusionOk="0">
                  <a:moveTo>
                    <a:pt x="2283" y="883"/>
                  </a:moveTo>
                  <a:cubicBezTo>
                    <a:pt x="4716" y="0"/>
                    <a:pt x="6999" y="2498"/>
                    <a:pt x="5922" y="4846"/>
                  </a:cubicBezTo>
                  <a:cubicBezTo>
                    <a:pt x="4824" y="7193"/>
                    <a:pt x="1443" y="7064"/>
                    <a:pt x="539" y="4630"/>
                  </a:cubicBezTo>
                  <a:cubicBezTo>
                    <a:pt x="0" y="3123"/>
                    <a:pt x="754" y="1443"/>
                    <a:pt x="2283" y="8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48"/>
            <p:cNvSpPr/>
            <p:nvPr/>
          </p:nvSpPr>
          <p:spPr>
            <a:xfrm rot="-5620409">
              <a:off x="9678" y="3620877"/>
              <a:ext cx="276673" cy="249992"/>
            </a:xfrm>
            <a:custGeom>
              <a:avLst/>
              <a:gdLst/>
              <a:ahLst/>
              <a:cxnLst/>
              <a:rect l="l" t="t" r="r" b="b"/>
              <a:pathLst>
                <a:path w="4028" h="3640" extrusionOk="0">
                  <a:moveTo>
                    <a:pt x="604" y="1551"/>
                  </a:moveTo>
                  <a:cubicBezTo>
                    <a:pt x="1099" y="603"/>
                    <a:pt x="2240" y="259"/>
                    <a:pt x="3166" y="733"/>
                  </a:cubicBezTo>
                  <a:cubicBezTo>
                    <a:pt x="3554" y="926"/>
                    <a:pt x="3855" y="1250"/>
                    <a:pt x="4027" y="1637"/>
                  </a:cubicBezTo>
                  <a:cubicBezTo>
                    <a:pt x="2606" y="1"/>
                    <a:pt x="1" y="1637"/>
                    <a:pt x="840" y="3640"/>
                  </a:cubicBezTo>
                  <a:cubicBezTo>
                    <a:pt x="367" y="3037"/>
                    <a:pt x="259" y="2219"/>
                    <a:pt x="625" y="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48"/>
            <p:cNvSpPr/>
            <p:nvPr/>
          </p:nvSpPr>
          <p:spPr>
            <a:xfrm rot="-5620409">
              <a:off x="44552" y="3539762"/>
              <a:ext cx="312184" cy="319495"/>
            </a:xfrm>
            <a:custGeom>
              <a:avLst/>
              <a:gdLst/>
              <a:ahLst/>
              <a:cxnLst/>
              <a:rect l="l" t="t" r="r" b="b"/>
              <a:pathLst>
                <a:path w="4545" h="4652" extrusionOk="0">
                  <a:moveTo>
                    <a:pt x="1486" y="581"/>
                  </a:moveTo>
                  <a:cubicBezTo>
                    <a:pt x="3058" y="0"/>
                    <a:pt x="4544" y="1615"/>
                    <a:pt x="3834" y="3144"/>
                  </a:cubicBezTo>
                  <a:cubicBezTo>
                    <a:pt x="3145" y="4651"/>
                    <a:pt x="948" y="4565"/>
                    <a:pt x="367" y="2993"/>
                  </a:cubicBezTo>
                  <a:cubicBezTo>
                    <a:pt x="1" y="2024"/>
                    <a:pt x="517" y="926"/>
                    <a:pt x="1486" y="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48"/>
            <p:cNvSpPr/>
            <p:nvPr/>
          </p:nvSpPr>
          <p:spPr>
            <a:xfrm rot="-5620409">
              <a:off x="-813225" y="2680946"/>
              <a:ext cx="930440" cy="758766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48"/>
            <p:cNvSpPr/>
            <p:nvPr/>
          </p:nvSpPr>
          <p:spPr>
            <a:xfrm rot="-5620409">
              <a:off x="-787969" y="2688012"/>
              <a:ext cx="912718" cy="724770"/>
            </a:xfrm>
            <a:custGeom>
              <a:avLst/>
              <a:gdLst/>
              <a:ahLst/>
              <a:cxnLst/>
              <a:rect l="l" t="t" r="r" b="b"/>
              <a:pathLst>
                <a:path w="13288" h="10553" extrusionOk="0">
                  <a:moveTo>
                    <a:pt x="991" y="10553"/>
                  </a:moveTo>
                  <a:lnTo>
                    <a:pt x="13287" y="2133"/>
                  </a:lnTo>
                  <a:lnTo>
                    <a:pt x="13287" y="1"/>
                  </a:lnTo>
                  <a:lnTo>
                    <a:pt x="0" y="9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48"/>
            <p:cNvSpPr/>
            <p:nvPr/>
          </p:nvSpPr>
          <p:spPr>
            <a:xfrm rot="-5620409">
              <a:off x="-735871" y="2704986"/>
              <a:ext cx="878718" cy="652245"/>
            </a:xfrm>
            <a:custGeom>
              <a:avLst/>
              <a:gdLst/>
              <a:ahLst/>
              <a:cxnLst/>
              <a:rect l="l" t="t" r="r" b="b"/>
              <a:pathLst>
                <a:path w="12793" h="9497" extrusionOk="0">
                  <a:moveTo>
                    <a:pt x="496" y="9497"/>
                  </a:moveTo>
                  <a:lnTo>
                    <a:pt x="12792" y="1077"/>
                  </a:lnTo>
                  <a:lnTo>
                    <a:pt x="12792" y="0"/>
                  </a:lnTo>
                  <a:lnTo>
                    <a:pt x="1" y="876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48"/>
            <p:cNvSpPr/>
            <p:nvPr/>
          </p:nvSpPr>
          <p:spPr>
            <a:xfrm rot="-5620409">
              <a:off x="140327" y="3542554"/>
              <a:ext cx="261836" cy="251503"/>
            </a:xfrm>
            <a:custGeom>
              <a:avLst/>
              <a:gdLst/>
              <a:ahLst/>
              <a:cxnLst/>
              <a:rect l="l" t="t" r="r" b="b"/>
              <a:pathLst>
                <a:path w="3812" h="3662" extrusionOk="0">
                  <a:moveTo>
                    <a:pt x="2951" y="0"/>
                  </a:moveTo>
                  <a:cubicBezTo>
                    <a:pt x="3661" y="819"/>
                    <a:pt x="3510" y="2068"/>
                    <a:pt x="2627" y="2692"/>
                  </a:cubicBezTo>
                  <a:cubicBezTo>
                    <a:pt x="1745" y="3317"/>
                    <a:pt x="517" y="3037"/>
                    <a:pt x="0" y="2089"/>
                  </a:cubicBezTo>
                  <a:cubicBezTo>
                    <a:pt x="1314" y="3661"/>
                    <a:pt x="3812" y="2197"/>
                    <a:pt x="3101" y="280"/>
                  </a:cubicBezTo>
                  <a:cubicBezTo>
                    <a:pt x="3058" y="194"/>
                    <a:pt x="3015" y="87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48"/>
            <p:cNvSpPr/>
            <p:nvPr/>
          </p:nvSpPr>
          <p:spPr>
            <a:xfrm rot="-5620409">
              <a:off x="129363" y="3629814"/>
              <a:ext cx="147973" cy="155358"/>
            </a:xfrm>
            <a:custGeom>
              <a:avLst/>
              <a:gdLst/>
              <a:ahLst/>
              <a:cxnLst/>
              <a:rect l="l" t="t" r="r" b="b"/>
              <a:pathLst>
                <a:path w="2197" h="2262" extrusionOk="0">
                  <a:moveTo>
                    <a:pt x="711" y="280"/>
                  </a:moveTo>
                  <a:cubicBezTo>
                    <a:pt x="1486" y="0"/>
                    <a:pt x="2197" y="776"/>
                    <a:pt x="1852" y="1508"/>
                  </a:cubicBezTo>
                  <a:cubicBezTo>
                    <a:pt x="1529" y="2262"/>
                    <a:pt x="453" y="2218"/>
                    <a:pt x="173" y="1443"/>
                  </a:cubicBezTo>
                  <a:cubicBezTo>
                    <a:pt x="0" y="969"/>
                    <a:pt x="237" y="453"/>
                    <a:pt x="711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48"/>
            <p:cNvSpPr/>
            <p:nvPr/>
          </p:nvSpPr>
          <p:spPr>
            <a:xfrm rot="-5620409">
              <a:off x="175529" y="3621336"/>
              <a:ext cx="134696" cy="133169"/>
            </a:xfrm>
            <a:custGeom>
              <a:avLst/>
              <a:gdLst/>
              <a:ahLst/>
              <a:cxnLst/>
              <a:rect l="l" t="t" r="r" b="b"/>
              <a:pathLst>
                <a:path w="1961" h="1939" extrusionOk="0">
                  <a:moveTo>
                    <a:pt x="1444" y="0"/>
                  </a:moveTo>
                  <a:cubicBezTo>
                    <a:pt x="1508" y="65"/>
                    <a:pt x="1551" y="172"/>
                    <a:pt x="1594" y="259"/>
                  </a:cubicBezTo>
                  <a:cubicBezTo>
                    <a:pt x="1960" y="1271"/>
                    <a:pt x="539" y="1938"/>
                    <a:pt x="1" y="1012"/>
                  </a:cubicBezTo>
                  <a:cubicBezTo>
                    <a:pt x="647" y="1744"/>
                    <a:pt x="1853" y="1055"/>
                    <a:pt x="1508" y="129"/>
                  </a:cubicBezTo>
                  <a:cubicBezTo>
                    <a:pt x="1487" y="86"/>
                    <a:pt x="1465" y="43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1" name="Google Shape;14411;p48"/>
          <p:cNvGrpSpPr/>
          <p:nvPr/>
        </p:nvGrpSpPr>
        <p:grpSpPr>
          <a:xfrm flipH="1">
            <a:off x="8056467" y="4536578"/>
            <a:ext cx="252349" cy="252349"/>
            <a:chOff x="1647575" y="5358103"/>
            <a:chExt cx="252349" cy="252349"/>
          </a:xfrm>
        </p:grpSpPr>
        <p:sp>
          <p:nvSpPr>
            <p:cNvPr id="14412" name="Google Shape;14412;p48"/>
            <p:cNvSpPr/>
            <p:nvPr/>
          </p:nvSpPr>
          <p:spPr>
            <a:xfrm>
              <a:off x="1647575" y="5358103"/>
              <a:ext cx="252349" cy="252349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3707" y="2303"/>
                  </a:moveTo>
                  <a:cubicBezTo>
                    <a:pt x="3820" y="899"/>
                    <a:pt x="2247" y="0"/>
                    <a:pt x="1124" y="899"/>
                  </a:cubicBezTo>
                  <a:cubicBezTo>
                    <a:pt x="0" y="1741"/>
                    <a:pt x="506" y="3539"/>
                    <a:pt x="1910" y="3707"/>
                  </a:cubicBezTo>
                  <a:cubicBezTo>
                    <a:pt x="2809" y="3819"/>
                    <a:pt x="3595" y="3145"/>
                    <a:pt x="3707" y="23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3" name="Google Shape;14413;p48"/>
            <p:cNvSpPr/>
            <p:nvPr/>
          </p:nvSpPr>
          <p:spPr>
            <a:xfrm>
              <a:off x="1695798" y="5428588"/>
              <a:ext cx="163300" cy="141038"/>
            </a:xfrm>
            <a:custGeom>
              <a:avLst/>
              <a:gdLst/>
              <a:ahLst/>
              <a:cxnLst/>
              <a:rect l="l" t="t" r="r" b="b"/>
              <a:pathLst>
                <a:path w="2472" h="2135" extrusionOk="0">
                  <a:moveTo>
                    <a:pt x="2416" y="1180"/>
                  </a:moveTo>
                  <a:cubicBezTo>
                    <a:pt x="2472" y="562"/>
                    <a:pt x="2079" y="57"/>
                    <a:pt x="1461" y="0"/>
                  </a:cubicBezTo>
                  <a:lnTo>
                    <a:pt x="1405" y="0"/>
                  </a:lnTo>
                  <a:cubicBezTo>
                    <a:pt x="1" y="0"/>
                    <a:pt x="1" y="2135"/>
                    <a:pt x="1405" y="2135"/>
                  </a:cubicBezTo>
                  <a:lnTo>
                    <a:pt x="1461" y="2135"/>
                  </a:lnTo>
                  <a:cubicBezTo>
                    <a:pt x="1966" y="2022"/>
                    <a:pt x="2360" y="1685"/>
                    <a:pt x="241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4" name="Google Shape;14414;p48"/>
            <p:cNvSpPr/>
            <p:nvPr/>
          </p:nvSpPr>
          <p:spPr>
            <a:xfrm>
              <a:off x="1740322" y="5450850"/>
              <a:ext cx="85416" cy="85416"/>
            </a:xfrm>
            <a:custGeom>
              <a:avLst/>
              <a:gdLst/>
              <a:ahLst/>
              <a:cxnLst/>
              <a:rect l="l" t="t" r="r" b="b"/>
              <a:pathLst>
                <a:path w="1293" h="1293" extrusionOk="0">
                  <a:moveTo>
                    <a:pt x="1236" y="787"/>
                  </a:moveTo>
                  <a:cubicBezTo>
                    <a:pt x="1292" y="281"/>
                    <a:pt x="731" y="0"/>
                    <a:pt x="394" y="281"/>
                  </a:cubicBezTo>
                  <a:cubicBezTo>
                    <a:pt x="1" y="618"/>
                    <a:pt x="169" y="1180"/>
                    <a:pt x="675" y="1236"/>
                  </a:cubicBezTo>
                  <a:cubicBezTo>
                    <a:pt x="955" y="1292"/>
                    <a:pt x="1180" y="1068"/>
                    <a:pt x="1236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48"/>
            <p:cNvSpPr/>
            <p:nvPr/>
          </p:nvSpPr>
          <p:spPr>
            <a:xfrm>
              <a:off x="1758885" y="5495374"/>
              <a:ext cx="22328" cy="22328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337" y="169"/>
                  </a:moveTo>
                  <a:cubicBezTo>
                    <a:pt x="337" y="113"/>
                    <a:pt x="281" y="0"/>
                    <a:pt x="225" y="0"/>
                  </a:cubicBezTo>
                  <a:cubicBezTo>
                    <a:pt x="113" y="0"/>
                    <a:pt x="57" y="57"/>
                    <a:pt x="57" y="169"/>
                  </a:cubicBezTo>
                  <a:cubicBezTo>
                    <a:pt x="0" y="225"/>
                    <a:pt x="57" y="337"/>
                    <a:pt x="169" y="337"/>
                  </a:cubicBezTo>
                  <a:cubicBezTo>
                    <a:pt x="281" y="337"/>
                    <a:pt x="337" y="281"/>
                    <a:pt x="337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6" name="Google Shape;14416;p48"/>
          <p:cNvGrpSpPr/>
          <p:nvPr/>
        </p:nvGrpSpPr>
        <p:grpSpPr>
          <a:xfrm rot="5400000">
            <a:off x="6988664" y="518113"/>
            <a:ext cx="2217259" cy="1181032"/>
            <a:chOff x="0" y="429925"/>
            <a:chExt cx="2217259" cy="1181032"/>
          </a:xfrm>
        </p:grpSpPr>
        <p:sp>
          <p:nvSpPr>
            <p:cNvPr id="14417" name="Google Shape;14417;p48"/>
            <p:cNvSpPr/>
            <p:nvPr/>
          </p:nvSpPr>
          <p:spPr>
            <a:xfrm>
              <a:off x="0" y="504437"/>
              <a:ext cx="704555" cy="1106520"/>
            </a:xfrm>
            <a:custGeom>
              <a:avLst/>
              <a:gdLst/>
              <a:ahLst/>
              <a:cxnLst/>
              <a:rect l="l" t="t" r="r" b="b"/>
              <a:pathLst>
                <a:path w="9777" h="15355" extrusionOk="0">
                  <a:moveTo>
                    <a:pt x="6633" y="0"/>
                  </a:moveTo>
                  <a:lnTo>
                    <a:pt x="0" y="6051"/>
                  </a:lnTo>
                  <a:lnTo>
                    <a:pt x="0" y="15354"/>
                  </a:lnTo>
                  <a:lnTo>
                    <a:pt x="9777" y="3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48"/>
            <p:cNvSpPr/>
            <p:nvPr/>
          </p:nvSpPr>
          <p:spPr>
            <a:xfrm>
              <a:off x="0" y="518417"/>
              <a:ext cx="645608" cy="988553"/>
            </a:xfrm>
            <a:custGeom>
              <a:avLst/>
              <a:gdLst/>
              <a:ahLst/>
              <a:cxnLst/>
              <a:rect l="l" t="t" r="r" b="b"/>
              <a:pathLst>
                <a:path w="8959" h="13718" extrusionOk="0">
                  <a:moveTo>
                    <a:pt x="6417" y="0"/>
                  </a:moveTo>
                  <a:lnTo>
                    <a:pt x="0" y="5857"/>
                  </a:lnTo>
                  <a:lnTo>
                    <a:pt x="0" y="13717"/>
                  </a:lnTo>
                  <a:lnTo>
                    <a:pt x="8958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48"/>
            <p:cNvSpPr/>
            <p:nvPr/>
          </p:nvSpPr>
          <p:spPr>
            <a:xfrm>
              <a:off x="0" y="563384"/>
              <a:ext cx="645608" cy="943586"/>
            </a:xfrm>
            <a:custGeom>
              <a:avLst/>
              <a:gdLst/>
              <a:ahLst/>
              <a:cxnLst/>
              <a:rect l="l" t="t" r="r" b="b"/>
              <a:pathLst>
                <a:path w="8959" h="13094" extrusionOk="0">
                  <a:moveTo>
                    <a:pt x="6977" y="1"/>
                  </a:moveTo>
                  <a:lnTo>
                    <a:pt x="0" y="6396"/>
                  </a:lnTo>
                  <a:lnTo>
                    <a:pt x="0" y="13093"/>
                  </a:lnTo>
                  <a:lnTo>
                    <a:pt x="8958" y="219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48"/>
            <p:cNvSpPr/>
            <p:nvPr/>
          </p:nvSpPr>
          <p:spPr>
            <a:xfrm>
              <a:off x="0" y="1326881"/>
              <a:ext cx="116453" cy="180084"/>
            </a:xfrm>
            <a:custGeom>
              <a:avLst/>
              <a:gdLst/>
              <a:ahLst/>
              <a:cxnLst/>
              <a:rect l="l" t="t" r="r" b="b"/>
              <a:pathLst>
                <a:path w="1616" h="2499" extrusionOk="0">
                  <a:moveTo>
                    <a:pt x="0" y="0"/>
                  </a:moveTo>
                  <a:lnTo>
                    <a:pt x="0" y="2498"/>
                  </a:lnTo>
                  <a:lnTo>
                    <a:pt x="1615" y="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48"/>
            <p:cNvSpPr/>
            <p:nvPr/>
          </p:nvSpPr>
          <p:spPr>
            <a:xfrm rot="451037">
              <a:off x="1722525" y="613633"/>
              <a:ext cx="460980" cy="546301"/>
            </a:xfrm>
            <a:custGeom>
              <a:avLst/>
              <a:gdLst/>
              <a:ahLst/>
              <a:cxnLst/>
              <a:rect l="l" t="t" r="r" b="b"/>
              <a:pathLst>
                <a:path w="6397" h="7581" extrusionOk="0">
                  <a:moveTo>
                    <a:pt x="3274" y="1"/>
                  </a:moveTo>
                  <a:lnTo>
                    <a:pt x="3123" y="108"/>
                  </a:lnTo>
                  <a:lnTo>
                    <a:pt x="151" y="1809"/>
                  </a:lnTo>
                  <a:lnTo>
                    <a:pt x="0" y="1896"/>
                  </a:lnTo>
                  <a:lnTo>
                    <a:pt x="0" y="2089"/>
                  </a:lnTo>
                  <a:lnTo>
                    <a:pt x="0" y="5513"/>
                  </a:lnTo>
                  <a:lnTo>
                    <a:pt x="0" y="5686"/>
                  </a:lnTo>
                  <a:lnTo>
                    <a:pt x="151" y="5772"/>
                  </a:lnTo>
                  <a:lnTo>
                    <a:pt x="3123" y="7495"/>
                  </a:lnTo>
                  <a:lnTo>
                    <a:pt x="3274" y="7581"/>
                  </a:lnTo>
                  <a:lnTo>
                    <a:pt x="3424" y="7495"/>
                  </a:lnTo>
                  <a:lnTo>
                    <a:pt x="6396" y="5772"/>
                  </a:lnTo>
                  <a:lnTo>
                    <a:pt x="6095" y="5255"/>
                  </a:lnTo>
                  <a:lnTo>
                    <a:pt x="3274" y="6892"/>
                  </a:lnTo>
                  <a:lnTo>
                    <a:pt x="1034" y="5341"/>
                  </a:lnTo>
                  <a:lnTo>
                    <a:pt x="1034" y="2262"/>
                  </a:lnTo>
                  <a:lnTo>
                    <a:pt x="3274" y="711"/>
                  </a:lnTo>
                  <a:lnTo>
                    <a:pt x="6095" y="2348"/>
                  </a:lnTo>
                  <a:lnTo>
                    <a:pt x="6396" y="1809"/>
                  </a:lnTo>
                  <a:lnTo>
                    <a:pt x="3424" y="108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48"/>
            <p:cNvSpPr/>
            <p:nvPr/>
          </p:nvSpPr>
          <p:spPr>
            <a:xfrm rot="451037">
              <a:off x="1216036" y="792144"/>
              <a:ext cx="533906" cy="65216"/>
            </a:xfrm>
            <a:custGeom>
              <a:avLst/>
              <a:gdLst/>
              <a:ahLst/>
              <a:cxnLst/>
              <a:rect l="l" t="t" r="r" b="b"/>
              <a:pathLst>
                <a:path w="7409" h="905" extrusionOk="0">
                  <a:moveTo>
                    <a:pt x="7408" y="905"/>
                  </a:moveTo>
                  <a:lnTo>
                    <a:pt x="7408" y="0"/>
                  </a:lnTo>
                  <a:lnTo>
                    <a:pt x="1" y="0"/>
                  </a:lnTo>
                  <a:lnTo>
                    <a:pt x="1" y="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48"/>
            <p:cNvSpPr/>
            <p:nvPr/>
          </p:nvSpPr>
          <p:spPr>
            <a:xfrm rot="451037">
              <a:off x="722275" y="678076"/>
              <a:ext cx="498163" cy="159905"/>
            </a:xfrm>
            <a:custGeom>
              <a:avLst/>
              <a:gdLst/>
              <a:ahLst/>
              <a:cxnLst/>
              <a:rect l="l" t="t" r="r" b="b"/>
              <a:pathLst>
                <a:path w="6913" h="2219" extrusionOk="0">
                  <a:moveTo>
                    <a:pt x="6913" y="2218"/>
                  </a:moveTo>
                  <a:lnTo>
                    <a:pt x="6913" y="0"/>
                  </a:lnTo>
                  <a:lnTo>
                    <a:pt x="0" y="0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48"/>
            <p:cNvSpPr/>
            <p:nvPr/>
          </p:nvSpPr>
          <p:spPr>
            <a:xfrm rot="451037">
              <a:off x="723896" y="653409"/>
              <a:ext cx="121064" cy="159905"/>
            </a:xfrm>
            <a:custGeom>
              <a:avLst/>
              <a:gdLst/>
              <a:ahLst/>
              <a:cxnLst/>
              <a:rect l="l" t="t" r="r" b="b"/>
              <a:pathLst>
                <a:path w="1680" h="2219" extrusionOk="0">
                  <a:moveTo>
                    <a:pt x="1077" y="0"/>
                  </a:moveTo>
                  <a:lnTo>
                    <a:pt x="0" y="0"/>
                  </a:lnTo>
                  <a:lnTo>
                    <a:pt x="0" y="2218"/>
                  </a:lnTo>
                  <a:lnTo>
                    <a:pt x="1615" y="2218"/>
                  </a:lnTo>
                  <a:lnTo>
                    <a:pt x="1615" y="2154"/>
                  </a:lnTo>
                  <a:cubicBezTo>
                    <a:pt x="1680" y="1400"/>
                    <a:pt x="1486" y="646"/>
                    <a:pt x="1077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48"/>
            <p:cNvSpPr/>
            <p:nvPr/>
          </p:nvSpPr>
          <p:spPr>
            <a:xfrm>
              <a:off x="268432" y="429925"/>
              <a:ext cx="527714" cy="52771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920" y="151"/>
                  </a:moveTo>
                  <a:cubicBezTo>
                    <a:pt x="5858" y="302"/>
                    <a:pt x="7322" y="1982"/>
                    <a:pt x="7171" y="3920"/>
                  </a:cubicBezTo>
                  <a:cubicBezTo>
                    <a:pt x="7021" y="5858"/>
                    <a:pt x="5341" y="7322"/>
                    <a:pt x="3403" y="7172"/>
                  </a:cubicBezTo>
                  <a:cubicBezTo>
                    <a:pt x="1465" y="7021"/>
                    <a:pt x="0" y="5341"/>
                    <a:pt x="151" y="3403"/>
                  </a:cubicBezTo>
                  <a:cubicBezTo>
                    <a:pt x="302" y="1465"/>
                    <a:pt x="1982" y="1"/>
                    <a:pt x="392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48"/>
            <p:cNvSpPr/>
            <p:nvPr/>
          </p:nvSpPr>
          <p:spPr>
            <a:xfrm>
              <a:off x="294806" y="464082"/>
              <a:ext cx="493556" cy="493556"/>
            </a:xfrm>
            <a:custGeom>
              <a:avLst/>
              <a:gdLst/>
              <a:ahLst/>
              <a:cxnLst/>
              <a:rect l="l" t="t" r="r" b="b"/>
              <a:pathLst>
                <a:path w="6849" h="6849" extrusionOk="0">
                  <a:moveTo>
                    <a:pt x="6482" y="1702"/>
                  </a:moveTo>
                  <a:cubicBezTo>
                    <a:pt x="6741" y="2240"/>
                    <a:pt x="6848" y="2843"/>
                    <a:pt x="6805" y="3446"/>
                  </a:cubicBezTo>
                  <a:cubicBezTo>
                    <a:pt x="6655" y="5384"/>
                    <a:pt x="4975" y="6848"/>
                    <a:pt x="3037" y="6698"/>
                  </a:cubicBezTo>
                  <a:cubicBezTo>
                    <a:pt x="1960" y="6611"/>
                    <a:pt x="970" y="6051"/>
                    <a:pt x="367" y="5147"/>
                  </a:cubicBezTo>
                  <a:cubicBezTo>
                    <a:pt x="108" y="4609"/>
                    <a:pt x="0" y="4006"/>
                    <a:pt x="44" y="3403"/>
                  </a:cubicBezTo>
                  <a:cubicBezTo>
                    <a:pt x="194" y="1465"/>
                    <a:pt x="1874" y="0"/>
                    <a:pt x="3812" y="151"/>
                  </a:cubicBezTo>
                  <a:cubicBezTo>
                    <a:pt x="4889" y="216"/>
                    <a:pt x="5879" y="797"/>
                    <a:pt x="6482" y="1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48"/>
            <p:cNvSpPr/>
            <p:nvPr/>
          </p:nvSpPr>
          <p:spPr>
            <a:xfrm>
              <a:off x="373931" y="563384"/>
              <a:ext cx="329037" cy="329037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3575" y="733"/>
                  </a:moveTo>
                  <a:cubicBezTo>
                    <a:pt x="4437" y="1443"/>
                    <a:pt x="4566" y="2714"/>
                    <a:pt x="3855" y="3597"/>
                  </a:cubicBezTo>
                  <a:cubicBezTo>
                    <a:pt x="3123" y="4458"/>
                    <a:pt x="1853" y="4566"/>
                    <a:pt x="970" y="3855"/>
                  </a:cubicBezTo>
                  <a:cubicBezTo>
                    <a:pt x="108" y="3145"/>
                    <a:pt x="1" y="1852"/>
                    <a:pt x="711" y="991"/>
                  </a:cubicBezTo>
                  <a:cubicBezTo>
                    <a:pt x="1422" y="130"/>
                    <a:pt x="2714" y="1"/>
                    <a:pt x="3575" y="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48"/>
            <p:cNvSpPr/>
            <p:nvPr/>
          </p:nvSpPr>
          <p:spPr>
            <a:xfrm>
              <a:off x="380128" y="541693"/>
              <a:ext cx="304248" cy="304176"/>
            </a:xfrm>
            <a:custGeom>
              <a:avLst/>
              <a:gdLst/>
              <a:ahLst/>
              <a:cxnLst/>
              <a:rect l="l" t="t" r="r" b="b"/>
              <a:pathLst>
                <a:path w="4222" h="4221" extrusionOk="0">
                  <a:moveTo>
                    <a:pt x="2262" y="86"/>
                  </a:moveTo>
                  <a:cubicBezTo>
                    <a:pt x="3382" y="172"/>
                    <a:pt x="4222" y="1141"/>
                    <a:pt x="4135" y="2261"/>
                  </a:cubicBezTo>
                  <a:cubicBezTo>
                    <a:pt x="4071" y="3381"/>
                    <a:pt x="3080" y="4221"/>
                    <a:pt x="1960" y="4156"/>
                  </a:cubicBezTo>
                  <a:cubicBezTo>
                    <a:pt x="841" y="4070"/>
                    <a:pt x="1" y="3079"/>
                    <a:pt x="87" y="1960"/>
                  </a:cubicBezTo>
                  <a:cubicBezTo>
                    <a:pt x="152" y="840"/>
                    <a:pt x="1142" y="0"/>
                    <a:pt x="22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48"/>
            <p:cNvSpPr/>
            <p:nvPr/>
          </p:nvSpPr>
          <p:spPr>
            <a:xfrm>
              <a:off x="409674" y="571167"/>
              <a:ext cx="271604" cy="274702"/>
            </a:xfrm>
            <a:custGeom>
              <a:avLst/>
              <a:gdLst/>
              <a:ahLst/>
              <a:cxnLst/>
              <a:rect l="l" t="t" r="r" b="b"/>
              <a:pathLst>
                <a:path w="3769" h="3812" extrusionOk="0">
                  <a:moveTo>
                    <a:pt x="3402" y="582"/>
                  </a:moveTo>
                  <a:cubicBezTo>
                    <a:pt x="3661" y="969"/>
                    <a:pt x="3769" y="1400"/>
                    <a:pt x="3725" y="1852"/>
                  </a:cubicBezTo>
                  <a:cubicBezTo>
                    <a:pt x="3661" y="2972"/>
                    <a:pt x="2670" y="3812"/>
                    <a:pt x="1550" y="3726"/>
                  </a:cubicBezTo>
                  <a:cubicBezTo>
                    <a:pt x="1120" y="3704"/>
                    <a:pt x="689" y="3532"/>
                    <a:pt x="366" y="3230"/>
                  </a:cubicBezTo>
                  <a:cubicBezTo>
                    <a:pt x="108" y="2864"/>
                    <a:pt x="0" y="2412"/>
                    <a:pt x="43" y="1981"/>
                  </a:cubicBezTo>
                  <a:cubicBezTo>
                    <a:pt x="108" y="840"/>
                    <a:pt x="1098" y="0"/>
                    <a:pt x="2218" y="86"/>
                  </a:cubicBezTo>
                  <a:cubicBezTo>
                    <a:pt x="2649" y="129"/>
                    <a:pt x="3079" y="302"/>
                    <a:pt x="3402" y="5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48"/>
            <p:cNvSpPr/>
            <p:nvPr/>
          </p:nvSpPr>
          <p:spPr>
            <a:xfrm>
              <a:off x="411187" y="572680"/>
              <a:ext cx="253011" cy="251498"/>
            </a:xfrm>
            <a:custGeom>
              <a:avLst/>
              <a:gdLst/>
              <a:ahLst/>
              <a:cxnLst/>
              <a:rect l="l" t="t" r="r" b="b"/>
              <a:pathLst>
                <a:path w="3511" h="3490" extrusionOk="0">
                  <a:moveTo>
                    <a:pt x="216" y="2994"/>
                  </a:moveTo>
                  <a:cubicBezTo>
                    <a:pt x="65" y="2671"/>
                    <a:pt x="1" y="2326"/>
                    <a:pt x="22" y="1960"/>
                  </a:cubicBezTo>
                  <a:cubicBezTo>
                    <a:pt x="87" y="841"/>
                    <a:pt x="1077" y="1"/>
                    <a:pt x="2197" y="87"/>
                  </a:cubicBezTo>
                  <a:cubicBezTo>
                    <a:pt x="2606" y="108"/>
                    <a:pt x="2972" y="259"/>
                    <a:pt x="3295" y="496"/>
                  </a:cubicBezTo>
                  <a:cubicBezTo>
                    <a:pt x="3446" y="819"/>
                    <a:pt x="3511" y="1164"/>
                    <a:pt x="3489" y="1530"/>
                  </a:cubicBezTo>
                  <a:cubicBezTo>
                    <a:pt x="3403" y="2649"/>
                    <a:pt x="2434" y="3489"/>
                    <a:pt x="1314" y="3403"/>
                  </a:cubicBezTo>
                  <a:cubicBezTo>
                    <a:pt x="905" y="3382"/>
                    <a:pt x="517" y="3231"/>
                    <a:pt x="216" y="299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2645CD63-CABB-5ECD-7410-A51630C1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47" y="2275597"/>
            <a:ext cx="3992455" cy="154956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25290E8-F611-00DD-A5EC-5EC38083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90" y="1363224"/>
            <a:ext cx="3425454" cy="103644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8613FD6-59AE-1011-4C12-E69CAC144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0"/>
          <a:stretch/>
        </p:blipFill>
        <p:spPr>
          <a:xfrm>
            <a:off x="1148213" y="2975157"/>
            <a:ext cx="3411832" cy="109881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12730CC-E8D7-5010-CA0E-CB089E813A33}"/>
              </a:ext>
            </a:extLst>
          </p:cNvPr>
          <p:cNvSpPr txBox="1"/>
          <p:nvPr/>
        </p:nvSpPr>
        <p:spPr>
          <a:xfrm>
            <a:off x="1338541" y="2459505"/>
            <a:ext cx="297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dirty="0" err="1">
                <a:solidFill>
                  <a:schemeClr val="bg2"/>
                </a:solidFill>
              </a:rPr>
              <a:t>Displacement</a:t>
            </a:r>
            <a:r>
              <a:rPr lang="tr-TR" sz="1800" dirty="0">
                <a:solidFill>
                  <a:schemeClr val="bg2"/>
                </a:solidFill>
              </a:rPr>
              <a:t> Analysis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6425007-86D9-2DB2-0398-4AA58FB552F6}"/>
              </a:ext>
            </a:extLst>
          </p:cNvPr>
          <p:cNvSpPr txBox="1"/>
          <p:nvPr/>
        </p:nvSpPr>
        <p:spPr>
          <a:xfrm>
            <a:off x="1752599" y="4192300"/>
            <a:ext cx="22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dirty="0" err="1">
                <a:solidFill>
                  <a:schemeClr val="bg2"/>
                </a:solidFill>
              </a:rPr>
              <a:t>Stress</a:t>
            </a:r>
            <a:r>
              <a:rPr lang="tr-TR" sz="1800" dirty="0">
                <a:solidFill>
                  <a:schemeClr val="bg2"/>
                </a:solidFill>
              </a:rPr>
              <a:t> Analysis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D03AEFD-CC57-A564-CE48-7E556B5327A0}"/>
              </a:ext>
            </a:extLst>
          </p:cNvPr>
          <p:cNvSpPr txBox="1"/>
          <p:nvPr/>
        </p:nvSpPr>
        <p:spPr>
          <a:xfrm>
            <a:off x="5581485" y="3895650"/>
            <a:ext cx="254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dirty="0">
                <a:solidFill>
                  <a:schemeClr val="bg2"/>
                </a:solidFill>
              </a:rPr>
              <a:t>Technical </a:t>
            </a:r>
            <a:r>
              <a:rPr lang="tr-TR" sz="1800" dirty="0" err="1">
                <a:solidFill>
                  <a:schemeClr val="bg2"/>
                </a:solidFill>
              </a:rPr>
              <a:t>Drawing</a:t>
            </a:r>
            <a:endParaRPr lang="tr-TR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9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0" name="Google Shape;14140;p44"/>
          <p:cNvGrpSpPr/>
          <p:nvPr/>
        </p:nvGrpSpPr>
        <p:grpSpPr>
          <a:xfrm>
            <a:off x="494299" y="4513158"/>
            <a:ext cx="300558" cy="283271"/>
            <a:chOff x="1292105" y="4511988"/>
            <a:chExt cx="300558" cy="283271"/>
          </a:xfrm>
        </p:grpSpPr>
        <p:sp>
          <p:nvSpPr>
            <p:cNvPr id="14141" name="Google Shape;14141;p44"/>
            <p:cNvSpPr/>
            <p:nvPr/>
          </p:nvSpPr>
          <p:spPr>
            <a:xfrm>
              <a:off x="1292105" y="4511988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44"/>
            <p:cNvSpPr/>
            <p:nvPr/>
          </p:nvSpPr>
          <p:spPr>
            <a:xfrm>
              <a:off x="1349830" y="4535140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44"/>
            <p:cNvSpPr/>
            <p:nvPr/>
          </p:nvSpPr>
          <p:spPr>
            <a:xfrm>
              <a:off x="1355695" y="4581340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44"/>
            <p:cNvSpPr/>
            <p:nvPr/>
          </p:nvSpPr>
          <p:spPr>
            <a:xfrm>
              <a:off x="1384506" y="4610254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5" name="Google Shape;14145;p44"/>
          <p:cNvGrpSpPr/>
          <p:nvPr/>
        </p:nvGrpSpPr>
        <p:grpSpPr>
          <a:xfrm>
            <a:off x="2513327" y="4472967"/>
            <a:ext cx="156092" cy="306422"/>
            <a:chOff x="474406" y="2974600"/>
            <a:chExt cx="106759" cy="209577"/>
          </a:xfrm>
        </p:grpSpPr>
        <p:sp>
          <p:nvSpPr>
            <p:cNvPr id="14146" name="Google Shape;14146;p44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44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44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44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0" name="Google Shape;14150;p44"/>
          <p:cNvGrpSpPr/>
          <p:nvPr/>
        </p:nvGrpSpPr>
        <p:grpSpPr>
          <a:xfrm>
            <a:off x="8231129" y="4410538"/>
            <a:ext cx="230087" cy="393387"/>
            <a:chOff x="1267792" y="5309150"/>
            <a:chExt cx="230087" cy="393387"/>
          </a:xfrm>
        </p:grpSpPr>
        <p:sp>
          <p:nvSpPr>
            <p:cNvPr id="14151" name="Google Shape;14151;p44"/>
            <p:cNvSpPr/>
            <p:nvPr/>
          </p:nvSpPr>
          <p:spPr>
            <a:xfrm>
              <a:off x="1267792" y="5309150"/>
              <a:ext cx="230087" cy="393387"/>
            </a:xfrm>
            <a:custGeom>
              <a:avLst/>
              <a:gdLst/>
              <a:ahLst/>
              <a:cxnLst/>
              <a:rect l="l" t="t" r="r" b="b"/>
              <a:pathLst>
                <a:path w="3483" h="5955" extrusionOk="0">
                  <a:moveTo>
                    <a:pt x="3483" y="1"/>
                  </a:moveTo>
                  <a:lnTo>
                    <a:pt x="348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44"/>
            <p:cNvSpPr/>
            <p:nvPr/>
          </p:nvSpPr>
          <p:spPr>
            <a:xfrm>
              <a:off x="1416227" y="5309150"/>
              <a:ext cx="81650" cy="393387"/>
            </a:xfrm>
            <a:custGeom>
              <a:avLst/>
              <a:gdLst/>
              <a:ahLst/>
              <a:cxnLst/>
              <a:rect l="l" t="t" r="r" b="b"/>
              <a:pathLst>
                <a:path w="1236" h="5955" extrusionOk="0">
                  <a:moveTo>
                    <a:pt x="1236" y="1"/>
                  </a:moveTo>
                  <a:lnTo>
                    <a:pt x="1236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44"/>
            <p:cNvSpPr/>
            <p:nvPr/>
          </p:nvSpPr>
          <p:spPr>
            <a:xfrm>
              <a:off x="1312316" y="5309150"/>
              <a:ext cx="44591" cy="393387"/>
            </a:xfrm>
            <a:custGeom>
              <a:avLst/>
              <a:gdLst/>
              <a:ahLst/>
              <a:cxnLst/>
              <a:rect l="l" t="t" r="r" b="b"/>
              <a:pathLst>
                <a:path w="675" h="5955" extrusionOk="0">
                  <a:moveTo>
                    <a:pt x="674" y="1"/>
                  </a:moveTo>
                  <a:lnTo>
                    <a:pt x="674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Metin kutusu 5">
            <a:extLst>
              <a:ext uri="{FF2B5EF4-FFF2-40B4-BE49-F238E27FC236}">
                <a16:creationId xmlns:a16="http://schemas.microsoft.com/office/drawing/2014/main" id="{71D362D0-FE43-8AC9-0E19-3DEB7643F15B}"/>
              </a:ext>
            </a:extLst>
          </p:cNvPr>
          <p:cNvSpPr txBox="1"/>
          <p:nvPr/>
        </p:nvSpPr>
        <p:spPr>
          <a:xfrm>
            <a:off x="450272" y="266778"/>
            <a:ext cx="3308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Project Presentation</a:t>
            </a:r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74D7FEDB-2BD3-1FD4-DF27-9C2619792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7331" y="266778"/>
            <a:ext cx="2317249" cy="4120684"/>
          </a:xfrm>
          <a:prstGeom prst="rect">
            <a:avLst/>
          </a:prstGeom>
        </p:spPr>
      </p:pic>
      <p:grpSp>
        <p:nvGrpSpPr>
          <p:cNvPr id="8" name="Google Shape;14277;p46">
            <a:extLst>
              <a:ext uri="{FF2B5EF4-FFF2-40B4-BE49-F238E27FC236}">
                <a16:creationId xmlns:a16="http://schemas.microsoft.com/office/drawing/2014/main" id="{0F80BAD7-05C5-32F6-D228-2F47033DB9C0}"/>
              </a:ext>
            </a:extLst>
          </p:cNvPr>
          <p:cNvGrpSpPr/>
          <p:nvPr/>
        </p:nvGrpSpPr>
        <p:grpSpPr>
          <a:xfrm rot="9577070" flipH="1">
            <a:off x="6375982" y="74954"/>
            <a:ext cx="3067547" cy="1513623"/>
            <a:chOff x="5873628" y="-5"/>
            <a:chExt cx="3606354" cy="1661767"/>
          </a:xfrm>
        </p:grpSpPr>
        <p:sp>
          <p:nvSpPr>
            <p:cNvPr id="9" name="Google Shape;14278;p46">
              <a:extLst>
                <a:ext uri="{FF2B5EF4-FFF2-40B4-BE49-F238E27FC236}">
                  <a16:creationId xmlns:a16="http://schemas.microsoft.com/office/drawing/2014/main" id="{A903A306-78C4-0AAE-338A-0C0183EC7467}"/>
                </a:ext>
              </a:extLst>
            </p:cNvPr>
            <p:cNvSpPr/>
            <p:nvPr/>
          </p:nvSpPr>
          <p:spPr>
            <a:xfrm rot="1931461">
              <a:off x="8379068" y="925655"/>
              <a:ext cx="1049905" cy="494445"/>
            </a:xfrm>
            <a:custGeom>
              <a:avLst/>
              <a:gdLst/>
              <a:ahLst/>
              <a:cxnLst/>
              <a:rect l="l" t="t" r="r" b="b"/>
              <a:pathLst>
                <a:path w="10617" h="5000" extrusionOk="0">
                  <a:moveTo>
                    <a:pt x="506" y="0"/>
                  </a:moveTo>
                  <a:lnTo>
                    <a:pt x="10616" y="3651"/>
                  </a:lnTo>
                  <a:lnTo>
                    <a:pt x="10111" y="4999"/>
                  </a:lnTo>
                  <a:lnTo>
                    <a:pt x="1" y="13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279;p46">
              <a:extLst>
                <a:ext uri="{FF2B5EF4-FFF2-40B4-BE49-F238E27FC236}">
                  <a16:creationId xmlns:a16="http://schemas.microsoft.com/office/drawing/2014/main" id="{24D85F54-9B1A-328B-DB82-68D4D0181E88}"/>
                </a:ext>
              </a:extLst>
            </p:cNvPr>
            <p:cNvSpPr/>
            <p:nvPr/>
          </p:nvSpPr>
          <p:spPr>
            <a:xfrm rot="1931461">
              <a:off x="8372525" y="948331"/>
              <a:ext cx="1038731" cy="466657"/>
            </a:xfrm>
            <a:custGeom>
              <a:avLst/>
              <a:gdLst/>
              <a:ahLst/>
              <a:cxnLst/>
              <a:rect l="l" t="t" r="r" b="b"/>
              <a:pathLst>
                <a:path w="10504" h="4719" extrusionOk="0">
                  <a:moveTo>
                    <a:pt x="10504" y="3651"/>
                  </a:moveTo>
                  <a:lnTo>
                    <a:pt x="10111" y="4718"/>
                  </a:lnTo>
                  <a:lnTo>
                    <a:pt x="1" y="106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280;p46">
              <a:extLst>
                <a:ext uri="{FF2B5EF4-FFF2-40B4-BE49-F238E27FC236}">
                  <a16:creationId xmlns:a16="http://schemas.microsoft.com/office/drawing/2014/main" id="{F9F408B9-8B1D-A59F-E423-E218B51557CD}"/>
                </a:ext>
              </a:extLst>
            </p:cNvPr>
            <p:cNvSpPr/>
            <p:nvPr/>
          </p:nvSpPr>
          <p:spPr>
            <a:xfrm rot="1931461">
              <a:off x="8361975" y="984894"/>
              <a:ext cx="1022117" cy="422256"/>
            </a:xfrm>
            <a:custGeom>
              <a:avLst/>
              <a:gdLst/>
              <a:ahLst/>
              <a:cxnLst/>
              <a:rect l="l" t="t" r="r" b="b"/>
              <a:pathLst>
                <a:path w="10336" h="4270" extrusionOk="0">
                  <a:moveTo>
                    <a:pt x="10335" y="3651"/>
                  </a:moveTo>
                  <a:lnTo>
                    <a:pt x="10111" y="4269"/>
                  </a:lnTo>
                  <a:lnTo>
                    <a:pt x="1" y="6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281;p46">
              <a:extLst>
                <a:ext uri="{FF2B5EF4-FFF2-40B4-BE49-F238E27FC236}">
                  <a16:creationId xmlns:a16="http://schemas.microsoft.com/office/drawing/2014/main" id="{F1EFB84E-37EB-EE33-909C-3AFB5E617E0F}"/>
                </a:ext>
              </a:extLst>
            </p:cNvPr>
            <p:cNvSpPr/>
            <p:nvPr/>
          </p:nvSpPr>
          <p:spPr>
            <a:xfrm rot="1931461">
              <a:off x="8367329" y="535405"/>
              <a:ext cx="277779" cy="255628"/>
            </a:xfrm>
            <a:custGeom>
              <a:avLst/>
              <a:gdLst/>
              <a:ahLst/>
              <a:cxnLst/>
              <a:rect l="l" t="t" r="r" b="b"/>
              <a:pathLst>
                <a:path w="2809" h="2585" extrusionOk="0">
                  <a:moveTo>
                    <a:pt x="674" y="1"/>
                  </a:moveTo>
                  <a:lnTo>
                    <a:pt x="2809" y="787"/>
                  </a:lnTo>
                  <a:lnTo>
                    <a:pt x="2191" y="2584"/>
                  </a:lnTo>
                  <a:lnTo>
                    <a:pt x="0" y="17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82;p46">
              <a:extLst>
                <a:ext uri="{FF2B5EF4-FFF2-40B4-BE49-F238E27FC236}">
                  <a16:creationId xmlns:a16="http://schemas.microsoft.com/office/drawing/2014/main" id="{06BEA309-4B5B-ACA4-376B-B8EC59D2F0AB}"/>
                </a:ext>
              </a:extLst>
            </p:cNvPr>
            <p:cNvSpPr/>
            <p:nvPr/>
          </p:nvSpPr>
          <p:spPr>
            <a:xfrm rot="1931461">
              <a:off x="8348371" y="620296"/>
              <a:ext cx="238916" cy="155651"/>
            </a:xfrm>
            <a:custGeom>
              <a:avLst/>
              <a:gdLst/>
              <a:ahLst/>
              <a:cxnLst/>
              <a:rect l="l" t="t" r="r" b="b"/>
              <a:pathLst>
                <a:path w="2416" h="1574" extrusionOk="0">
                  <a:moveTo>
                    <a:pt x="2416" y="731"/>
                  </a:moveTo>
                  <a:lnTo>
                    <a:pt x="2135" y="1573"/>
                  </a:lnTo>
                  <a:lnTo>
                    <a:pt x="1" y="78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83;p46">
              <a:extLst>
                <a:ext uri="{FF2B5EF4-FFF2-40B4-BE49-F238E27FC236}">
                  <a16:creationId xmlns:a16="http://schemas.microsoft.com/office/drawing/2014/main" id="{C9C0FA0B-E44C-066A-72B2-3498728981FF}"/>
                </a:ext>
              </a:extLst>
            </p:cNvPr>
            <p:cNvSpPr/>
            <p:nvPr/>
          </p:nvSpPr>
          <p:spPr>
            <a:xfrm rot="1931461">
              <a:off x="8338870" y="653222"/>
              <a:ext cx="227840" cy="116788"/>
            </a:xfrm>
            <a:custGeom>
              <a:avLst/>
              <a:gdLst/>
              <a:ahLst/>
              <a:cxnLst/>
              <a:rect l="l" t="t" r="r" b="b"/>
              <a:pathLst>
                <a:path w="2304" h="1181" extrusionOk="0">
                  <a:moveTo>
                    <a:pt x="2303" y="731"/>
                  </a:moveTo>
                  <a:lnTo>
                    <a:pt x="2135" y="1180"/>
                  </a:lnTo>
                  <a:lnTo>
                    <a:pt x="1" y="39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84;p46">
              <a:extLst>
                <a:ext uri="{FF2B5EF4-FFF2-40B4-BE49-F238E27FC236}">
                  <a16:creationId xmlns:a16="http://schemas.microsoft.com/office/drawing/2014/main" id="{A2571571-2264-9AB0-4691-270C86BFC6E8}"/>
                </a:ext>
              </a:extLst>
            </p:cNvPr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rgbClr val="EA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85;p46">
              <a:extLst>
                <a:ext uri="{FF2B5EF4-FFF2-40B4-BE49-F238E27FC236}">
                  <a16:creationId xmlns:a16="http://schemas.microsoft.com/office/drawing/2014/main" id="{B0B94630-8D95-AA6C-E5E2-9C7E3DBEC7D0}"/>
                </a:ext>
              </a:extLst>
            </p:cNvPr>
            <p:cNvSpPr/>
            <p:nvPr/>
          </p:nvSpPr>
          <p:spPr>
            <a:xfrm rot="1931461">
              <a:off x="6774586" y="442229"/>
              <a:ext cx="288855" cy="283317"/>
            </a:xfrm>
            <a:custGeom>
              <a:avLst/>
              <a:gdLst/>
              <a:ahLst/>
              <a:cxnLst/>
              <a:rect l="l" t="t" r="r" b="b"/>
              <a:pathLst>
                <a:path w="2921" h="2865" extrusionOk="0">
                  <a:moveTo>
                    <a:pt x="0" y="1292"/>
                  </a:moveTo>
                  <a:lnTo>
                    <a:pt x="1854" y="0"/>
                  </a:lnTo>
                  <a:lnTo>
                    <a:pt x="2921" y="1517"/>
                  </a:lnTo>
                  <a:lnTo>
                    <a:pt x="1067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286;p46">
              <a:extLst>
                <a:ext uri="{FF2B5EF4-FFF2-40B4-BE49-F238E27FC236}">
                  <a16:creationId xmlns:a16="http://schemas.microsoft.com/office/drawing/2014/main" id="{364100A8-7B69-1D4B-431F-7A73E846F4D5}"/>
                </a:ext>
              </a:extLst>
            </p:cNvPr>
            <p:cNvSpPr/>
            <p:nvPr/>
          </p:nvSpPr>
          <p:spPr>
            <a:xfrm rot="1931461">
              <a:off x="6813028" y="547589"/>
              <a:ext cx="222204" cy="183340"/>
            </a:xfrm>
            <a:custGeom>
              <a:avLst/>
              <a:gdLst/>
              <a:ahLst/>
              <a:cxnLst/>
              <a:rect l="l" t="t" r="r" b="b"/>
              <a:pathLst>
                <a:path w="2247" h="1854" extrusionOk="0">
                  <a:moveTo>
                    <a:pt x="1854" y="0"/>
                  </a:moveTo>
                  <a:lnTo>
                    <a:pt x="2247" y="562"/>
                  </a:lnTo>
                  <a:lnTo>
                    <a:pt x="393" y="1853"/>
                  </a:lnTo>
                  <a:lnTo>
                    <a:pt x="0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87;p46">
              <a:extLst>
                <a:ext uri="{FF2B5EF4-FFF2-40B4-BE49-F238E27FC236}">
                  <a16:creationId xmlns:a16="http://schemas.microsoft.com/office/drawing/2014/main" id="{88E68472-E516-4857-0D1F-D3AD8F291BC2}"/>
                </a:ext>
              </a:extLst>
            </p:cNvPr>
            <p:cNvSpPr/>
            <p:nvPr/>
          </p:nvSpPr>
          <p:spPr>
            <a:xfrm rot="1931461">
              <a:off x="6827047" y="590841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0"/>
                  </a:moveTo>
                  <a:lnTo>
                    <a:pt x="1967" y="169"/>
                  </a:lnTo>
                  <a:lnTo>
                    <a:pt x="169" y="1460"/>
                  </a:lnTo>
                  <a:lnTo>
                    <a:pt x="1" y="12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88;p46">
              <a:extLst>
                <a:ext uri="{FF2B5EF4-FFF2-40B4-BE49-F238E27FC236}">
                  <a16:creationId xmlns:a16="http://schemas.microsoft.com/office/drawing/2014/main" id="{8D6B977B-1DDB-DCB2-F9FC-AFA446B5D7A5}"/>
                </a:ext>
              </a:extLst>
            </p:cNvPr>
            <p:cNvSpPr/>
            <p:nvPr/>
          </p:nvSpPr>
          <p:spPr>
            <a:xfrm rot="1931461">
              <a:off x="8060077" y="388392"/>
              <a:ext cx="294492" cy="283317"/>
            </a:xfrm>
            <a:custGeom>
              <a:avLst/>
              <a:gdLst/>
              <a:ahLst/>
              <a:cxnLst/>
              <a:rect l="l" t="t" r="r" b="b"/>
              <a:pathLst>
                <a:path w="2978" h="2865" extrusionOk="0">
                  <a:moveTo>
                    <a:pt x="1" y="1292"/>
                  </a:moveTo>
                  <a:lnTo>
                    <a:pt x="1910" y="1"/>
                  </a:lnTo>
                  <a:lnTo>
                    <a:pt x="2977" y="1573"/>
                  </a:lnTo>
                  <a:lnTo>
                    <a:pt x="1068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89;p46">
              <a:extLst>
                <a:ext uri="{FF2B5EF4-FFF2-40B4-BE49-F238E27FC236}">
                  <a16:creationId xmlns:a16="http://schemas.microsoft.com/office/drawing/2014/main" id="{14C3B1A6-C845-EEAB-3B58-5B4277E90496}"/>
                </a:ext>
              </a:extLst>
            </p:cNvPr>
            <p:cNvSpPr/>
            <p:nvPr/>
          </p:nvSpPr>
          <p:spPr>
            <a:xfrm rot="1931461">
              <a:off x="8097421" y="505026"/>
              <a:ext cx="222303" cy="177803"/>
            </a:xfrm>
            <a:custGeom>
              <a:avLst/>
              <a:gdLst/>
              <a:ahLst/>
              <a:cxnLst/>
              <a:rect l="l" t="t" r="r" b="b"/>
              <a:pathLst>
                <a:path w="2248" h="1798" extrusionOk="0">
                  <a:moveTo>
                    <a:pt x="1910" y="1"/>
                  </a:moveTo>
                  <a:lnTo>
                    <a:pt x="2247" y="506"/>
                  </a:lnTo>
                  <a:lnTo>
                    <a:pt x="338" y="1798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90;p46">
              <a:extLst>
                <a:ext uri="{FF2B5EF4-FFF2-40B4-BE49-F238E27FC236}">
                  <a16:creationId xmlns:a16="http://schemas.microsoft.com/office/drawing/2014/main" id="{0C155F8D-13DE-0CEE-3483-B990FEA480AD}"/>
                </a:ext>
              </a:extLst>
            </p:cNvPr>
            <p:cNvSpPr/>
            <p:nvPr/>
          </p:nvSpPr>
          <p:spPr>
            <a:xfrm rot="1931461">
              <a:off x="8111815" y="543192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1"/>
                  </a:moveTo>
                  <a:lnTo>
                    <a:pt x="1966" y="169"/>
                  </a:lnTo>
                  <a:lnTo>
                    <a:pt x="113" y="1461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91;p46">
              <a:extLst>
                <a:ext uri="{FF2B5EF4-FFF2-40B4-BE49-F238E27FC236}">
                  <a16:creationId xmlns:a16="http://schemas.microsoft.com/office/drawing/2014/main" id="{560629DB-980A-4A1A-1D9D-28F93D7D5288}"/>
                </a:ext>
              </a:extLst>
            </p:cNvPr>
            <p:cNvSpPr/>
            <p:nvPr/>
          </p:nvSpPr>
          <p:spPr>
            <a:xfrm rot="1931461">
              <a:off x="8160998" y="290712"/>
              <a:ext cx="427794" cy="422157"/>
            </a:xfrm>
            <a:custGeom>
              <a:avLst/>
              <a:gdLst/>
              <a:ahLst/>
              <a:cxnLst/>
              <a:rect l="l" t="t" r="r" b="b"/>
              <a:pathLst>
                <a:path w="4326" h="4269" extrusionOk="0">
                  <a:moveTo>
                    <a:pt x="1573" y="337"/>
                  </a:moveTo>
                  <a:cubicBezTo>
                    <a:pt x="2528" y="0"/>
                    <a:pt x="3595" y="506"/>
                    <a:pt x="3988" y="1460"/>
                  </a:cubicBezTo>
                  <a:cubicBezTo>
                    <a:pt x="4325" y="2471"/>
                    <a:pt x="3820" y="3538"/>
                    <a:pt x="2865" y="3932"/>
                  </a:cubicBezTo>
                  <a:cubicBezTo>
                    <a:pt x="1854" y="4269"/>
                    <a:pt x="731" y="3763"/>
                    <a:pt x="394" y="2808"/>
                  </a:cubicBezTo>
                  <a:cubicBezTo>
                    <a:pt x="0" y="1797"/>
                    <a:pt x="506" y="674"/>
                    <a:pt x="1517" y="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92;p46">
              <a:extLst>
                <a:ext uri="{FF2B5EF4-FFF2-40B4-BE49-F238E27FC236}">
                  <a16:creationId xmlns:a16="http://schemas.microsoft.com/office/drawing/2014/main" id="{88DB96FA-1243-9393-38FA-C731BE9D2F84}"/>
                </a:ext>
              </a:extLst>
            </p:cNvPr>
            <p:cNvSpPr/>
            <p:nvPr/>
          </p:nvSpPr>
          <p:spPr>
            <a:xfrm rot="1931461">
              <a:off x="6249583" y="718708"/>
              <a:ext cx="372218" cy="222303"/>
            </a:xfrm>
            <a:custGeom>
              <a:avLst/>
              <a:gdLst/>
              <a:ahLst/>
              <a:cxnLst/>
              <a:rect l="l" t="t" r="r" b="b"/>
              <a:pathLst>
                <a:path w="3764" h="2248" extrusionOk="0">
                  <a:moveTo>
                    <a:pt x="1" y="1068"/>
                  </a:moveTo>
                  <a:lnTo>
                    <a:pt x="338" y="1"/>
                  </a:lnTo>
                  <a:lnTo>
                    <a:pt x="3764" y="1180"/>
                  </a:lnTo>
                  <a:lnTo>
                    <a:pt x="3427" y="22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93;p46">
              <a:extLst>
                <a:ext uri="{FF2B5EF4-FFF2-40B4-BE49-F238E27FC236}">
                  <a16:creationId xmlns:a16="http://schemas.microsoft.com/office/drawing/2014/main" id="{109EF7DB-62DC-E6F9-C147-25D73AFF7619}"/>
                </a:ext>
              </a:extLst>
            </p:cNvPr>
            <p:cNvSpPr/>
            <p:nvPr/>
          </p:nvSpPr>
          <p:spPr>
            <a:xfrm rot="1931461">
              <a:off x="6247032" y="727548"/>
              <a:ext cx="366681" cy="211128"/>
            </a:xfrm>
            <a:custGeom>
              <a:avLst/>
              <a:gdLst/>
              <a:ahLst/>
              <a:cxnLst/>
              <a:rect l="l" t="t" r="r" b="b"/>
              <a:pathLst>
                <a:path w="3708" h="2135" extrusionOk="0">
                  <a:moveTo>
                    <a:pt x="1" y="955"/>
                  </a:moveTo>
                  <a:lnTo>
                    <a:pt x="338" y="0"/>
                  </a:lnTo>
                  <a:lnTo>
                    <a:pt x="3708" y="1180"/>
                  </a:lnTo>
                  <a:lnTo>
                    <a:pt x="3427" y="2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94;p46">
              <a:extLst>
                <a:ext uri="{FF2B5EF4-FFF2-40B4-BE49-F238E27FC236}">
                  <a16:creationId xmlns:a16="http://schemas.microsoft.com/office/drawing/2014/main" id="{CC248E4E-6864-506A-983F-A85A839B2DE5}"/>
                </a:ext>
              </a:extLst>
            </p:cNvPr>
            <p:cNvSpPr/>
            <p:nvPr/>
          </p:nvSpPr>
          <p:spPr>
            <a:xfrm rot="1931461">
              <a:off x="6400072" y="563942"/>
              <a:ext cx="344529" cy="316742"/>
            </a:xfrm>
            <a:custGeom>
              <a:avLst/>
              <a:gdLst/>
              <a:ahLst/>
              <a:cxnLst/>
              <a:rect l="l" t="t" r="r" b="b"/>
              <a:pathLst>
                <a:path w="3484" h="3203" extrusionOk="0">
                  <a:moveTo>
                    <a:pt x="1" y="2303"/>
                  </a:moveTo>
                  <a:lnTo>
                    <a:pt x="787" y="1"/>
                  </a:lnTo>
                  <a:lnTo>
                    <a:pt x="3483" y="899"/>
                  </a:lnTo>
                  <a:lnTo>
                    <a:pt x="2697" y="3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95;p46">
              <a:extLst>
                <a:ext uri="{FF2B5EF4-FFF2-40B4-BE49-F238E27FC236}">
                  <a16:creationId xmlns:a16="http://schemas.microsoft.com/office/drawing/2014/main" id="{B16AC32F-F42E-2A49-0FCB-06833C489D40}"/>
                </a:ext>
              </a:extLst>
            </p:cNvPr>
            <p:cNvSpPr/>
            <p:nvPr/>
          </p:nvSpPr>
          <p:spPr>
            <a:xfrm rot="1931380">
              <a:off x="6472147" y="584592"/>
              <a:ext cx="288450" cy="238914"/>
            </a:xfrm>
            <a:custGeom>
              <a:avLst/>
              <a:gdLst/>
              <a:ahLst/>
              <a:cxnLst/>
              <a:rect l="l" t="t" r="r" b="b"/>
              <a:pathLst>
                <a:path w="2865" h="2416" extrusionOk="0">
                  <a:moveTo>
                    <a:pt x="1" y="618"/>
                  </a:moveTo>
                  <a:lnTo>
                    <a:pt x="225" y="1"/>
                  </a:lnTo>
                  <a:lnTo>
                    <a:pt x="2865" y="899"/>
                  </a:lnTo>
                  <a:lnTo>
                    <a:pt x="2416" y="2247"/>
                  </a:lnTo>
                  <a:cubicBezTo>
                    <a:pt x="1405" y="2416"/>
                    <a:pt x="394" y="1798"/>
                    <a:pt x="57" y="843"/>
                  </a:cubicBezTo>
                  <a:cubicBezTo>
                    <a:pt x="57" y="731"/>
                    <a:pt x="1" y="675"/>
                    <a:pt x="1" y="61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96;p46">
              <a:extLst>
                <a:ext uri="{FF2B5EF4-FFF2-40B4-BE49-F238E27FC236}">
                  <a16:creationId xmlns:a16="http://schemas.microsoft.com/office/drawing/2014/main" id="{15D88576-26D1-6450-70B4-BBC761EB8455}"/>
                </a:ext>
              </a:extLst>
            </p:cNvPr>
            <p:cNvSpPr/>
            <p:nvPr/>
          </p:nvSpPr>
          <p:spPr>
            <a:xfrm rot="1931461">
              <a:off x="5974567" y="762944"/>
              <a:ext cx="150114" cy="422256"/>
            </a:xfrm>
            <a:custGeom>
              <a:avLst/>
              <a:gdLst/>
              <a:ahLst/>
              <a:cxnLst/>
              <a:rect l="l" t="t" r="r" b="b"/>
              <a:pathLst>
                <a:path w="1518" h="4270" extrusionOk="0">
                  <a:moveTo>
                    <a:pt x="843" y="4269"/>
                  </a:moveTo>
                  <a:lnTo>
                    <a:pt x="1517" y="899"/>
                  </a:lnTo>
                  <a:lnTo>
                    <a:pt x="394" y="1"/>
                  </a:lnTo>
                  <a:lnTo>
                    <a:pt x="1" y="450"/>
                  </a:lnTo>
                  <a:lnTo>
                    <a:pt x="506" y="41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97;p46">
              <a:extLst>
                <a:ext uri="{FF2B5EF4-FFF2-40B4-BE49-F238E27FC236}">
                  <a16:creationId xmlns:a16="http://schemas.microsoft.com/office/drawing/2014/main" id="{E674040C-649D-FF2E-577B-5E5BBBD1AFEE}"/>
                </a:ext>
              </a:extLst>
            </p:cNvPr>
            <p:cNvSpPr/>
            <p:nvPr/>
          </p:nvSpPr>
          <p:spPr>
            <a:xfrm rot="1931461">
              <a:off x="6090725" y="1041794"/>
              <a:ext cx="288954" cy="327817"/>
            </a:xfrm>
            <a:custGeom>
              <a:avLst/>
              <a:gdLst/>
              <a:ahLst/>
              <a:cxnLst/>
              <a:rect l="l" t="t" r="r" b="b"/>
              <a:pathLst>
                <a:path w="2922" h="3315" extrusionOk="0">
                  <a:moveTo>
                    <a:pt x="1" y="3202"/>
                  </a:moveTo>
                  <a:lnTo>
                    <a:pt x="1461" y="57"/>
                  </a:lnTo>
                  <a:lnTo>
                    <a:pt x="2921" y="1"/>
                  </a:lnTo>
                  <a:lnTo>
                    <a:pt x="2921" y="619"/>
                  </a:lnTo>
                  <a:lnTo>
                    <a:pt x="338" y="3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98;p46">
              <a:extLst>
                <a:ext uri="{FF2B5EF4-FFF2-40B4-BE49-F238E27FC236}">
                  <a16:creationId xmlns:a16="http://schemas.microsoft.com/office/drawing/2014/main" id="{CFF5B758-DFC0-CD83-A495-1ACEE586665A}"/>
                </a:ext>
              </a:extLst>
            </p:cNvPr>
            <p:cNvSpPr/>
            <p:nvPr/>
          </p:nvSpPr>
          <p:spPr>
            <a:xfrm rot="1931461">
              <a:off x="6101685" y="606199"/>
              <a:ext cx="222204" cy="311105"/>
            </a:xfrm>
            <a:custGeom>
              <a:avLst/>
              <a:gdLst/>
              <a:ahLst/>
              <a:cxnLst/>
              <a:rect l="l" t="t" r="r" b="b"/>
              <a:pathLst>
                <a:path w="2247" h="3146" extrusionOk="0">
                  <a:moveTo>
                    <a:pt x="113" y="2415"/>
                  </a:moveTo>
                  <a:lnTo>
                    <a:pt x="1348" y="281"/>
                  </a:lnTo>
                  <a:cubicBezTo>
                    <a:pt x="1461" y="57"/>
                    <a:pt x="1741" y="0"/>
                    <a:pt x="1966" y="113"/>
                  </a:cubicBezTo>
                  <a:lnTo>
                    <a:pt x="1966" y="113"/>
                  </a:lnTo>
                  <a:cubicBezTo>
                    <a:pt x="2135" y="225"/>
                    <a:pt x="2247" y="506"/>
                    <a:pt x="2078" y="731"/>
                  </a:cubicBezTo>
                  <a:lnTo>
                    <a:pt x="899" y="2865"/>
                  </a:lnTo>
                  <a:cubicBezTo>
                    <a:pt x="787" y="3033"/>
                    <a:pt x="506" y="3146"/>
                    <a:pt x="281" y="2977"/>
                  </a:cubicBezTo>
                  <a:lnTo>
                    <a:pt x="281" y="2977"/>
                  </a:lnTo>
                  <a:cubicBezTo>
                    <a:pt x="56" y="2865"/>
                    <a:pt x="0" y="2584"/>
                    <a:pt x="113" y="24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99;p46">
              <a:extLst>
                <a:ext uri="{FF2B5EF4-FFF2-40B4-BE49-F238E27FC236}">
                  <a16:creationId xmlns:a16="http://schemas.microsoft.com/office/drawing/2014/main" id="{8461A416-F6C1-D745-A2F8-6C8F33EA26CA}"/>
                </a:ext>
              </a:extLst>
            </p:cNvPr>
            <p:cNvSpPr/>
            <p:nvPr/>
          </p:nvSpPr>
          <p:spPr>
            <a:xfrm rot="1931461">
              <a:off x="6398076" y="902876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8"/>
                  </a:moveTo>
                  <a:lnTo>
                    <a:pt x="1236" y="562"/>
                  </a:lnTo>
                  <a:cubicBezTo>
                    <a:pt x="1293" y="338"/>
                    <a:pt x="1124" y="113"/>
                    <a:pt x="843" y="57"/>
                  </a:cubicBezTo>
                  <a:lnTo>
                    <a:pt x="843" y="57"/>
                  </a:lnTo>
                  <a:cubicBezTo>
                    <a:pt x="619" y="1"/>
                    <a:pt x="394" y="169"/>
                    <a:pt x="338" y="450"/>
                  </a:cubicBezTo>
                  <a:lnTo>
                    <a:pt x="1" y="2809"/>
                  </a:lnTo>
                  <a:cubicBezTo>
                    <a:pt x="1" y="3090"/>
                    <a:pt x="169" y="3315"/>
                    <a:pt x="394" y="3315"/>
                  </a:cubicBezTo>
                  <a:lnTo>
                    <a:pt x="394" y="3315"/>
                  </a:lnTo>
                  <a:cubicBezTo>
                    <a:pt x="619" y="3371"/>
                    <a:pt x="843" y="3202"/>
                    <a:pt x="899" y="2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00;p46">
              <a:extLst>
                <a:ext uri="{FF2B5EF4-FFF2-40B4-BE49-F238E27FC236}">
                  <a16:creationId xmlns:a16="http://schemas.microsoft.com/office/drawing/2014/main" id="{08E05C52-9C13-9637-CED8-80FE86B3C494}"/>
                </a:ext>
              </a:extLst>
            </p:cNvPr>
            <p:cNvSpPr/>
            <p:nvPr/>
          </p:nvSpPr>
          <p:spPr>
            <a:xfrm rot="1931461">
              <a:off x="6150198" y="695789"/>
              <a:ext cx="222303" cy="311204"/>
            </a:xfrm>
            <a:custGeom>
              <a:avLst/>
              <a:gdLst/>
              <a:ahLst/>
              <a:cxnLst/>
              <a:rect l="l" t="t" r="r" b="b"/>
              <a:pathLst>
                <a:path w="2248" h="3147" extrusionOk="0">
                  <a:moveTo>
                    <a:pt x="113" y="2416"/>
                  </a:moveTo>
                  <a:lnTo>
                    <a:pt x="1349" y="282"/>
                  </a:lnTo>
                  <a:cubicBezTo>
                    <a:pt x="1461" y="57"/>
                    <a:pt x="1742" y="1"/>
                    <a:pt x="1967" y="113"/>
                  </a:cubicBezTo>
                  <a:lnTo>
                    <a:pt x="1967" y="113"/>
                  </a:lnTo>
                  <a:cubicBezTo>
                    <a:pt x="2135" y="226"/>
                    <a:pt x="2248" y="506"/>
                    <a:pt x="2135" y="731"/>
                  </a:cubicBezTo>
                  <a:lnTo>
                    <a:pt x="900" y="2865"/>
                  </a:lnTo>
                  <a:cubicBezTo>
                    <a:pt x="787" y="3090"/>
                    <a:pt x="506" y="3146"/>
                    <a:pt x="282" y="3034"/>
                  </a:cubicBezTo>
                  <a:lnTo>
                    <a:pt x="282" y="3034"/>
                  </a:lnTo>
                  <a:cubicBezTo>
                    <a:pt x="57" y="2921"/>
                    <a:pt x="1" y="2641"/>
                    <a:pt x="11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01;p46">
              <a:extLst>
                <a:ext uri="{FF2B5EF4-FFF2-40B4-BE49-F238E27FC236}">
                  <a16:creationId xmlns:a16="http://schemas.microsoft.com/office/drawing/2014/main" id="{9D8EA56A-3900-D7FC-9133-F56FAFA3D01A}"/>
                </a:ext>
              </a:extLst>
            </p:cNvPr>
            <p:cNvSpPr/>
            <p:nvPr/>
          </p:nvSpPr>
          <p:spPr>
            <a:xfrm rot="1931461">
              <a:off x="6322319" y="835555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7"/>
                  </a:moveTo>
                  <a:lnTo>
                    <a:pt x="1236" y="562"/>
                  </a:lnTo>
                  <a:cubicBezTo>
                    <a:pt x="1293" y="337"/>
                    <a:pt x="1124" y="113"/>
                    <a:pt x="843" y="56"/>
                  </a:cubicBezTo>
                  <a:lnTo>
                    <a:pt x="843" y="56"/>
                  </a:lnTo>
                  <a:cubicBezTo>
                    <a:pt x="619" y="0"/>
                    <a:pt x="394" y="225"/>
                    <a:pt x="394" y="450"/>
                  </a:cubicBezTo>
                  <a:lnTo>
                    <a:pt x="57" y="2809"/>
                  </a:lnTo>
                  <a:cubicBezTo>
                    <a:pt x="1" y="3089"/>
                    <a:pt x="169" y="3314"/>
                    <a:pt x="394" y="3314"/>
                  </a:cubicBezTo>
                  <a:lnTo>
                    <a:pt x="394" y="3314"/>
                  </a:lnTo>
                  <a:cubicBezTo>
                    <a:pt x="675" y="3370"/>
                    <a:pt x="899" y="3202"/>
                    <a:pt x="899" y="29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02;p46">
              <a:extLst>
                <a:ext uri="{FF2B5EF4-FFF2-40B4-BE49-F238E27FC236}">
                  <a16:creationId xmlns:a16="http://schemas.microsoft.com/office/drawing/2014/main" id="{04AABE16-4799-970B-871A-FFA404219769}"/>
                </a:ext>
              </a:extLst>
            </p:cNvPr>
            <p:cNvSpPr/>
            <p:nvPr/>
          </p:nvSpPr>
          <p:spPr>
            <a:xfrm rot="1931461">
              <a:off x="6060171" y="704613"/>
              <a:ext cx="505521" cy="411082"/>
            </a:xfrm>
            <a:custGeom>
              <a:avLst/>
              <a:gdLst/>
              <a:ahLst/>
              <a:cxnLst/>
              <a:rect l="l" t="t" r="r" b="b"/>
              <a:pathLst>
                <a:path w="5112" h="4157" extrusionOk="0">
                  <a:moveTo>
                    <a:pt x="57" y="2359"/>
                  </a:moveTo>
                  <a:cubicBezTo>
                    <a:pt x="113" y="2190"/>
                    <a:pt x="226" y="2134"/>
                    <a:pt x="394" y="2190"/>
                  </a:cubicBezTo>
                  <a:cubicBezTo>
                    <a:pt x="506" y="2190"/>
                    <a:pt x="563" y="2359"/>
                    <a:pt x="563" y="2471"/>
                  </a:cubicBezTo>
                  <a:cubicBezTo>
                    <a:pt x="506" y="2640"/>
                    <a:pt x="338" y="2696"/>
                    <a:pt x="226" y="2640"/>
                  </a:cubicBezTo>
                  <a:cubicBezTo>
                    <a:pt x="113" y="2584"/>
                    <a:pt x="1" y="2471"/>
                    <a:pt x="57" y="2359"/>
                  </a:cubicBezTo>
                  <a:close/>
                  <a:moveTo>
                    <a:pt x="1237" y="225"/>
                  </a:moveTo>
                  <a:cubicBezTo>
                    <a:pt x="1293" y="112"/>
                    <a:pt x="1461" y="0"/>
                    <a:pt x="1574" y="56"/>
                  </a:cubicBezTo>
                  <a:cubicBezTo>
                    <a:pt x="1686" y="112"/>
                    <a:pt x="1798" y="281"/>
                    <a:pt x="1742" y="393"/>
                  </a:cubicBezTo>
                  <a:cubicBezTo>
                    <a:pt x="1686" y="506"/>
                    <a:pt x="1517" y="562"/>
                    <a:pt x="1405" y="562"/>
                  </a:cubicBezTo>
                  <a:cubicBezTo>
                    <a:pt x="1293" y="506"/>
                    <a:pt x="1180" y="337"/>
                    <a:pt x="1237" y="225"/>
                  </a:cubicBezTo>
                  <a:close/>
                  <a:moveTo>
                    <a:pt x="2135" y="674"/>
                  </a:moveTo>
                  <a:cubicBezTo>
                    <a:pt x="2191" y="562"/>
                    <a:pt x="2304" y="506"/>
                    <a:pt x="2472" y="562"/>
                  </a:cubicBezTo>
                  <a:cubicBezTo>
                    <a:pt x="2585" y="562"/>
                    <a:pt x="2641" y="730"/>
                    <a:pt x="2585" y="842"/>
                  </a:cubicBezTo>
                  <a:cubicBezTo>
                    <a:pt x="2585" y="1011"/>
                    <a:pt x="2416" y="1123"/>
                    <a:pt x="2248" y="1067"/>
                  </a:cubicBezTo>
                  <a:cubicBezTo>
                    <a:pt x="2135" y="1011"/>
                    <a:pt x="2079" y="842"/>
                    <a:pt x="2135" y="730"/>
                  </a:cubicBezTo>
                  <a:close/>
                  <a:moveTo>
                    <a:pt x="4101" y="1404"/>
                  </a:moveTo>
                  <a:cubicBezTo>
                    <a:pt x="4101" y="1292"/>
                    <a:pt x="4045" y="1123"/>
                    <a:pt x="3932" y="1067"/>
                  </a:cubicBezTo>
                  <a:cubicBezTo>
                    <a:pt x="3820" y="1011"/>
                    <a:pt x="3652" y="1123"/>
                    <a:pt x="3596" y="1236"/>
                  </a:cubicBezTo>
                  <a:cubicBezTo>
                    <a:pt x="3539" y="1348"/>
                    <a:pt x="3652" y="1516"/>
                    <a:pt x="3764" y="1573"/>
                  </a:cubicBezTo>
                  <a:cubicBezTo>
                    <a:pt x="3876" y="1573"/>
                    <a:pt x="4045" y="1516"/>
                    <a:pt x="4101" y="1404"/>
                  </a:cubicBezTo>
                  <a:close/>
                  <a:moveTo>
                    <a:pt x="5056" y="1573"/>
                  </a:moveTo>
                  <a:cubicBezTo>
                    <a:pt x="5112" y="1460"/>
                    <a:pt x="5056" y="1292"/>
                    <a:pt x="4943" y="1236"/>
                  </a:cubicBezTo>
                  <a:cubicBezTo>
                    <a:pt x="4775" y="1179"/>
                    <a:pt x="4663" y="1292"/>
                    <a:pt x="4606" y="1404"/>
                  </a:cubicBezTo>
                  <a:cubicBezTo>
                    <a:pt x="4550" y="1516"/>
                    <a:pt x="4606" y="1685"/>
                    <a:pt x="4775" y="1741"/>
                  </a:cubicBezTo>
                  <a:cubicBezTo>
                    <a:pt x="4887" y="1741"/>
                    <a:pt x="5000" y="1685"/>
                    <a:pt x="5056" y="1573"/>
                  </a:cubicBezTo>
                  <a:close/>
                  <a:moveTo>
                    <a:pt x="4719" y="3932"/>
                  </a:moveTo>
                  <a:cubicBezTo>
                    <a:pt x="4775" y="3819"/>
                    <a:pt x="4719" y="3651"/>
                    <a:pt x="4606" y="3651"/>
                  </a:cubicBezTo>
                  <a:cubicBezTo>
                    <a:pt x="4438" y="3595"/>
                    <a:pt x="4326" y="3651"/>
                    <a:pt x="4269" y="3763"/>
                  </a:cubicBezTo>
                  <a:cubicBezTo>
                    <a:pt x="4213" y="3932"/>
                    <a:pt x="4269" y="4044"/>
                    <a:pt x="4438" y="4100"/>
                  </a:cubicBezTo>
                  <a:cubicBezTo>
                    <a:pt x="4550" y="4156"/>
                    <a:pt x="4663" y="4044"/>
                    <a:pt x="4719" y="3932"/>
                  </a:cubicBezTo>
                  <a:close/>
                  <a:moveTo>
                    <a:pt x="3764" y="3763"/>
                  </a:moveTo>
                  <a:cubicBezTo>
                    <a:pt x="3764" y="3651"/>
                    <a:pt x="3708" y="3482"/>
                    <a:pt x="3596" y="3482"/>
                  </a:cubicBezTo>
                  <a:cubicBezTo>
                    <a:pt x="3483" y="3426"/>
                    <a:pt x="3315" y="3482"/>
                    <a:pt x="3259" y="3595"/>
                  </a:cubicBezTo>
                  <a:cubicBezTo>
                    <a:pt x="3259" y="3763"/>
                    <a:pt x="3315" y="3875"/>
                    <a:pt x="3427" y="3932"/>
                  </a:cubicBezTo>
                  <a:cubicBezTo>
                    <a:pt x="3539" y="3988"/>
                    <a:pt x="3708" y="3875"/>
                    <a:pt x="3764" y="3763"/>
                  </a:cubicBezTo>
                  <a:close/>
                  <a:moveTo>
                    <a:pt x="956" y="2808"/>
                  </a:moveTo>
                  <a:cubicBezTo>
                    <a:pt x="956" y="2696"/>
                    <a:pt x="1124" y="2584"/>
                    <a:pt x="1237" y="2640"/>
                  </a:cubicBezTo>
                  <a:cubicBezTo>
                    <a:pt x="1349" y="2696"/>
                    <a:pt x="1461" y="2864"/>
                    <a:pt x="1405" y="2977"/>
                  </a:cubicBezTo>
                  <a:cubicBezTo>
                    <a:pt x="1349" y="3089"/>
                    <a:pt x="1237" y="3145"/>
                    <a:pt x="1068" y="3145"/>
                  </a:cubicBezTo>
                  <a:cubicBezTo>
                    <a:pt x="956" y="3089"/>
                    <a:pt x="900" y="2921"/>
                    <a:pt x="956" y="28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03;p46">
              <a:extLst>
                <a:ext uri="{FF2B5EF4-FFF2-40B4-BE49-F238E27FC236}">
                  <a16:creationId xmlns:a16="http://schemas.microsoft.com/office/drawing/2014/main" id="{FEE397FA-E6E1-A973-66A7-522DCD64CDF0}"/>
                </a:ext>
              </a:extLst>
            </p:cNvPr>
            <p:cNvSpPr/>
            <p:nvPr/>
          </p:nvSpPr>
          <p:spPr>
            <a:xfrm rot="1931461">
              <a:off x="6060949" y="721451"/>
              <a:ext cx="499884" cy="394468"/>
            </a:xfrm>
            <a:custGeom>
              <a:avLst/>
              <a:gdLst/>
              <a:ahLst/>
              <a:cxnLst/>
              <a:rect l="l" t="t" r="r" b="b"/>
              <a:pathLst>
                <a:path w="5055" h="3989" extrusionOk="0">
                  <a:moveTo>
                    <a:pt x="506" y="2135"/>
                  </a:moveTo>
                  <a:cubicBezTo>
                    <a:pt x="506" y="2191"/>
                    <a:pt x="506" y="2247"/>
                    <a:pt x="506" y="2303"/>
                  </a:cubicBezTo>
                  <a:cubicBezTo>
                    <a:pt x="449" y="2472"/>
                    <a:pt x="281" y="2528"/>
                    <a:pt x="169" y="2472"/>
                  </a:cubicBezTo>
                  <a:cubicBezTo>
                    <a:pt x="112" y="2472"/>
                    <a:pt x="56" y="2416"/>
                    <a:pt x="56" y="2416"/>
                  </a:cubicBezTo>
                  <a:cubicBezTo>
                    <a:pt x="0" y="2359"/>
                    <a:pt x="0" y="2303"/>
                    <a:pt x="56" y="2247"/>
                  </a:cubicBezTo>
                  <a:cubicBezTo>
                    <a:pt x="112" y="2079"/>
                    <a:pt x="225" y="2022"/>
                    <a:pt x="393" y="2079"/>
                  </a:cubicBezTo>
                  <a:cubicBezTo>
                    <a:pt x="393" y="2079"/>
                    <a:pt x="449" y="2135"/>
                    <a:pt x="506" y="2135"/>
                  </a:cubicBezTo>
                  <a:close/>
                  <a:moveTo>
                    <a:pt x="1236" y="169"/>
                  </a:moveTo>
                  <a:cubicBezTo>
                    <a:pt x="1292" y="57"/>
                    <a:pt x="1404" y="1"/>
                    <a:pt x="1573" y="1"/>
                  </a:cubicBezTo>
                  <a:cubicBezTo>
                    <a:pt x="1573" y="1"/>
                    <a:pt x="1629" y="57"/>
                    <a:pt x="1685" y="113"/>
                  </a:cubicBezTo>
                  <a:cubicBezTo>
                    <a:pt x="1685" y="169"/>
                    <a:pt x="1685" y="225"/>
                    <a:pt x="1685" y="281"/>
                  </a:cubicBezTo>
                  <a:cubicBezTo>
                    <a:pt x="1629" y="394"/>
                    <a:pt x="1460" y="450"/>
                    <a:pt x="1348" y="394"/>
                  </a:cubicBezTo>
                  <a:cubicBezTo>
                    <a:pt x="1292" y="394"/>
                    <a:pt x="1292" y="394"/>
                    <a:pt x="1236" y="338"/>
                  </a:cubicBezTo>
                  <a:cubicBezTo>
                    <a:pt x="1236" y="281"/>
                    <a:pt x="1236" y="225"/>
                    <a:pt x="1236" y="169"/>
                  </a:cubicBezTo>
                  <a:close/>
                  <a:moveTo>
                    <a:pt x="2134" y="618"/>
                  </a:moveTo>
                  <a:cubicBezTo>
                    <a:pt x="2191" y="506"/>
                    <a:pt x="2303" y="450"/>
                    <a:pt x="2471" y="506"/>
                  </a:cubicBezTo>
                  <a:cubicBezTo>
                    <a:pt x="2471" y="506"/>
                    <a:pt x="2528" y="506"/>
                    <a:pt x="2584" y="562"/>
                  </a:cubicBezTo>
                  <a:cubicBezTo>
                    <a:pt x="2584" y="618"/>
                    <a:pt x="2584" y="674"/>
                    <a:pt x="2584" y="731"/>
                  </a:cubicBezTo>
                  <a:cubicBezTo>
                    <a:pt x="2528" y="899"/>
                    <a:pt x="2359" y="955"/>
                    <a:pt x="2191" y="899"/>
                  </a:cubicBezTo>
                  <a:cubicBezTo>
                    <a:pt x="2191" y="843"/>
                    <a:pt x="2134" y="843"/>
                    <a:pt x="2078" y="787"/>
                  </a:cubicBezTo>
                  <a:cubicBezTo>
                    <a:pt x="2078" y="731"/>
                    <a:pt x="2078" y="674"/>
                    <a:pt x="2078" y="618"/>
                  </a:cubicBezTo>
                  <a:close/>
                  <a:moveTo>
                    <a:pt x="4044" y="1068"/>
                  </a:moveTo>
                  <a:cubicBezTo>
                    <a:pt x="3988" y="1011"/>
                    <a:pt x="3932" y="1011"/>
                    <a:pt x="3932" y="1011"/>
                  </a:cubicBezTo>
                  <a:cubicBezTo>
                    <a:pt x="3763" y="955"/>
                    <a:pt x="3651" y="1011"/>
                    <a:pt x="3595" y="1124"/>
                  </a:cubicBezTo>
                  <a:cubicBezTo>
                    <a:pt x="3595" y="1180"/>
                    <a:pt x="3595" y="1236"/>
                    <a:pt x="3595" y="1292"/>
                  </a:cubicBezTo>
                  <a:cubicBezTo>
                    <a:pt x="3595" y="1348"/>
                    <a:pt x="3651" y="1348"/>
                    <a:pt x="3707" y="1405"/>
                  </a:cubicBezTo>
                  <a:cubicBezTo>
                    <a:pt x="3819" y="1405"/>
                    <a:pt x="3988" y="1348"/>
                    <a:pt x="4044" y="1236"/>
                  </a:cubicBezTo>
                  <a:cubicBezTo>
                    <a:pt x="4044" y="1180"/>
                    <a:pt x="4044" y="1124"/>
                    <a:pt x="4044" y="1068"/>
                  </a:cubicBezTo>
                  <a:close/>
                  <a:moveTo>
                    <a:pt x="4999" y="1236"/>
                  </a:moveTo>
                  <a:cubicBezTo>
                    <a:pt x="4999" y="1180"/>
                    <a:pt x="4943" y="1180"/>
                    <a:pt x="4886" y="1180"/>
                  </a:cubicBezTo>
                  <a:cubicBezTo>
                    <a:pt x="4774" y="1124"/>
                    <a:pt x="4606" y="1180"/>
                    <a:pt x="4606" y="1292"/>
                  </a:cubicBezTo>
                  <a:cubicBezTo>
                    <a:pt x="4549" y="1348"/>
                    <a:pt x="4549" y="1405"/>
                    <a:pt x="4606" y="1461"/>
                  </a:cubicBezTo>
                  <a:cubicBezTo>
                    <a:pt x="4606" y="1517"/>
                    <a:pt x="4662" y="1517"/>
                    <a:pt x="4718" y="1573"/>
                  </a:cubicBezTo>
                  <a:cubicBezTo>
                    <a:pt x="4830" y="1629"/>
                    <a:pt x="4943" y="1517"/>
                    <a:pt x="4999" y="1405"/>
                  </a:cubicBezTo>
                  <a:cubicBezTo>
                    <a:pt x="5055" y="1348"/>
                    <a:pt x="5055" y="1292"/>
                    <a:pt x="4999" y="1236"/>
                  </a:cubicBezTo>
                  <a:close/>
                  <a:moveTo>
                    <a:pt x="4662" y="3595"/>
                  </a:moveTo>
                  <a:cubicBezTo>
                    <a:pt x="4662" y="3595"/>
                    <a:pt x="4606" y="3539"/>
                    <a:pt x="4549" y="3539"/>
                  </a:cubicBezTo>
                  <a:cubicBezTo>
                    <a:pt x="4437" y="3483"/>
                    <a:pt x="4269" y="3539"/>
                    <a:pt x="4269" y="3707"/>
                  </a:cubicBezTo>
                  <a:cubicBezTo>
                    <a:pt x="4212" y="3764"/>
                    <a:pt x="4212" y="3820"/>
                    <a:pt x="4269" y="3876"/>
                  </a:cubicBezTo>
                  <a:cubicBezTo>
                    <a:pt x="4269" y="3876"/>
                    <a:pt x="4325" y="3932"/>
                    <a:pt x="4381" y="3932"/>
                  </a:cubicBezTo>
                  <a:cubicBezTo>
                    <a:pt x="4493" y="3988"/>
                    <a:pt x="4606" y="3932"/>
                    <a:pt x="4662" y="3764"/>
                  </a:cubicBezTo>
                  <a:cubicBezTo>
                    <a:pt x="4718" y="3707"/>
                    <a:pt x="4718" y="3651"/>
                    <a:pt x="4662" y="3595"/>
                  </a:cubicBezTo>
                  <a:close/>
                  <a:moveTo>
                    <a:pt x="3707" y="3427"/>
                  </a:moveTo>
                  <a:cubicBezTo>
                    <a:pt x="3651" y="3427"/>
                    <a:pt x="3595" y="3370"/>
                    <a:pt x="3595" y="3370"/>
                  </a:cubicBezTo>
                  <a:cubicBezTo>
                    <a:pt x="3426" y="3314"/>
                    <a:pt x="3314" y="3370"/>
                    <a:pt x="3258" y="3539"/>
                  </a:cubicBezTo>
                  <a:cubicBezTo>
                    <a:pt x="3258" y="3595"/>
                    <a:pt x="3258" y="3651"/>
                    <a:pt x="3258" y="3651"/>
                  </a:cubicBezTo>
                  <a:cubicBezTo>
                    <a:pt x="3314" y="3707"/>
                    <a:pt x="3314" y="3764"/>
                    <a:pt x="3370" y="3764"/>
                  </a:cubicBezTo>
                  <a:cubicBezTo>
                    <a:pt x="3482" y="3820"/>
                    <a:pt x="3651" y="3764"/>
                    <a:pt x="3707" y="3595"/>
                  </a:cubicBezTo>
                  <a:cubicBezTo>
                    <a:pt x="3707" y="3539"/>
                    <a:pt x="3707" y="3483"/>
                    <a:pt x="3707" y="3427"/>
                  </a:cubicBezTo>
                  <a:close/>
                  <a:moveTo>
                    <a:pt x="955" y="2753"/>
                  </a:moveTo>
                  <a:cubicBezTo>
                    <a:pt x="955" y="2584"/>
                    <a:pt x="1123" y="2528"/>
                    <a:pt x="1236" y="2584"/>
                  </a:cubicBezTo>
                  <a:cubicBezTo>
                    <a:pt x="1292" y="2584"/>
                    <a:pt x="1348" y="2640"/>
                    <a:pt x="1348" y="2696"/>
                  </a:cubicBezTo>
                  <a:cubicBezTo>
                    <a:pt x="1404" y="2696"/>
                    <a:pt x="1404" y="2753"/>
                    <a:pt x="1348" y="2809"/>
                  </a:cubicBezTo>
                  <a:cubicBezTo>
                    <a:pt x="1292" y="2977"/>
                    <a:pt x="1180" y="3033"/>
                    <a:pt x="1067" y="2977"/>
                  </a:cubicBezTo>
                  <a:cubicBezTo>
                    <a:pt x="1011" y="2977"/>
                    <a:pt x="955" y="2921"/>
                    <a:pt x="955" y="2921"/>
                  </a:cubicBezTo>
                  <a:cubicBezTo>
                    <a:pt x="899" y="2865"/>
                    <a:pt x="899" y="2809"/>
                    <a:pt x="955" y="27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04;p46">
              <a:extLst>
                <a:ext uri="{FF2B5EF4-FFF2-40B4-BE49-F238E27FC236}">
                  <a16:creationId xmlns:a16="http://schemas.microsoft.com/office/drawing/2014/main" id="{1EEAE72E-AA61-20DD-79C4-68FACF286F20}"/>
                </a:ext>
              </a:extLst>
            </p:cNvPr>
            <p:cNvSpPr/>
            <p:nvPr/>
          </p:nvSpPr>
          <p:spPr>
            <a:xfrm rot="1931461">
              <a:off x="6510149" y="387332"/>
              <a:ext cx="427794" cy="427794"/>
            </a:xfrm>
            <a:custGeom>
              <a:avLst/>
              <a:gdLst/>
              <a:ahLst/>
              <a:cxnLst/>
              <a:rect l="l" t="t" r="r" b="b"/>
              <a:pathLst>
                <a:path w="4326" h="4326" extrusionOk="0">
                  <a:moveTo>
                    <a:pt x="1517" y="394"/>
                  </a:moveTo>
                  <a:cubicBezTo>
                    <a:pt x="2528" y="1"/>
                    <a:pt x="3595" y="506"/>
                    <a:pt x="3988" y="1517"/>
                  </a:cubicBezTo>
                  <a:cubicBezTo>
                    <a:pt x="4325" y="2472"/>
                    <a:pt x="3820" y="3595"/>
                    <a:pt x="2809" y="3932"/>
                  </a:cubicBezTo>
                  <a:cubicBezTo>
                    <a:pt x="1854" y="4325"/>
                    <a:pt x="731" y="3820"/>
                    <a:pt x="394" y="2809"/>
                  </a:cubicBezTo>
                  <a:cubicBezTo>
                    <a:pt x="1" y="1798"/>
                    <a:pt x="506" y="731"/>
                    <a:pt x="1517" y="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05;p46">
              <a:extLst>
                <a:ext uri="{FF2B5EF4-FFF2-40B4-BE49-F238E27FC236}">
                  <a16:creationId xmlns:a16="http://schemas.microsoft.com/office/drawing/2014/main" id="{005CAA6D-9909-913B-FF54-A2624154A940}"/>
                </a:ext>
              </a:extLst>
            </p:cNvPr>
            <p:cNvSpPr/>
            <p:nvPr/>
          </p:nvSpPr>
          <p:spPr>
            <a:xfrm rot="1931461">
              <a:off x="8275154" y="339205"/>
              <a:ext cx="244553" cy="222204"/>
            </a:xfrm>
            <a:custGeom>
              <a:avLst/>
              <a:gdLst/>
              <a:ahLst/>
              <a:cxnLst/>
              <a:rect l="l" t="t" r="r" b="b"/>
              <a:pathLst>
                <a:path w="2473" h="2247" extrusionOk="0">
                  <a:moveTo>
                    <a:pt x="225" y="899"/>
                  </a:moveTo>
                  <a:cubicBezTo>
                    <a:pt x="562" y="281"/>
                    <a:pt x="1293" y="0"/>
                    <a:pt x="1910" y="337"/>
                  </a:cubicBezTo>
                  <a:cubicBezTo>
                    <a:pt x="2191" y="450"/>
                    <a:pt x="2360" y="674"/>
                    <a:pt x="2472" y="955"/>
                  </a:cubicBezTo>
                  <a:cubicBezTo>
                    <a:pt x="2360" y="787"/>
                    <a:pt x="2247" y="674"/>
                    <a:pt x="2079" y="618"/>
                  </a:cubicBezTo>
                  <a:cubicBezTo>
                    <a:pt x="1461" y="281"/>
                    <a:pt x="731" y="562"/>
                    <a:pt x="394" y="1180"/>
                  </a:cubicBezTo>
                  <a:cubicBezTo>
                    <a:pt x="225" y="1517"/>
                    <a:pt x="225" y="1910"/>
                    <a:pt x="394" y="2247"/>
                  </a:cubicBezTo>
                  <a:cubicBezTo>
                    <a:pt x="57" y="1854"/>
                    <a:pt x="1" y="1292"/>
                    <a:pt x="282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06;p46">
              <a:extLst>
                <a:ext uri="{FF2B5EF4-FFF2-40B4-BE49-F238E27FC236}">
                  <a16:creationId xmlns:a16="http://schemas.microsoft.com/office/drawing/2014/main" id="{73846F8A-8CD5-E5DF-003E-B226F3F797E1}"/>
                </a:ext>
              </a:extLst>
            </p:cNvPr>
            <p:cNvSpPr/>
            <p:nvPr/>
          </p:nvSpPr>
          <p:spPr>
            <a:xfrm rot="1931461">
              <a:off x="6610489" y="439788"/>
              <a:ext cx="244454" cy="222204"/>
            </a:xfrm>
            <a:custGeom>
              <a:avLst/>
              <a:gdLst/>
              <a:ahLst/>
              <a:cxnLst/>
              <a:rect l="l" t="t" r="r" b="b"/>
              <a:pathLst>
                <a:path w="2472" h="2247" extrusionOk="0">
                  <a:moveTo>
                    <a:pt x="169" y="843"/>
                  </a:moveTo>
                  <a:cubicBezTo>
                    <a:pt x="506" y="225"/>
                    <a:pt x="1292" y="0"/>
                    <a:pt x="1854" y="337"/>
                  </a:cubicBezTo>
                  <a:cubicBezTo>
                    <a:pt x="2135" y="450"/>
                    <a:pt x="2303" y="674"/>
                    <a:pt x="2472" y="899"/>
                  </a:cubicBezTo>
                  <a:cubicBezTo>
                    <a:pt x="2360" y="786"/>
                    <a:pt x="2191" y="674"/>
                    <a:pt x="2079" y="618"/>
                  </a:cubicBezTo>
                  <a:cubicBezTo>
                    <a:pt x="1461" y="281"/>
                    <a:pt x="675" y="506"/>
                    <a:pt x="394" y="1123"/>
                  </a:cubicBezTo>
                  <a:cubicBezTo>
                    <a:pt x="225" y="1460"/>
                    <a:pt x="225" y="1910"/>
                    <a:pt x="394" y="2247"/>
                  </a:cubicBezTo>
                  <a:cubicBezTo>
                    <a:pt x="57" y="1854"/>
                    <a:pt x="1" y="1292"/>
                    <a:pt x="225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07;p46">
              <a:extLst>
                <a:ext uri="{FF2B5EF4-FFF2-40B4-BE49-F238E27FC236}">
                  <a16:creationId xmlns:a16="http://schemas.microsoft.com/office/drawing/2014/main" id="{0B9CBD93-2293-C65C-2BCF-6BC6489CDD1F}"/>
                </a:ext>
              </a:extLst>
            </p:cNvPr>
            <p:cNvSpPr/>
            <p:nvPr/>
          </p:nvSpPr>
          <p:spPr>
            <a:xfrm rot="1931461">
              <a:off x="8238307" y="364350"/>
              <a:ext cx="277779" cy="277779"/>
            </a:xfrm>
            <a:custGeom>
              <a:avLst/>
              <a:gdLst/>
              <a:ahLst/>
              <a:cxnLst/>
              <a:rect l="l" t="t" r="r" b="b"/>
              <a:pathLst>
                <a:path w="2809" h="2809" extrusionOk="0">
                  <a:moveTo>
                    <a:pt x="1012" y="225"/>
                  </a:moveTo>
                  <a:cubicBezTo>
                    <a:pt x="1629" y="0"/>
                    <a:pt x="2360" y="337"/>
                    <a:pt x="2584" y="955"/>
                  </a:cubicBezTo>
                  <a:cubicBezTo>
                    <a:pt x="2809" y="1629"/>
                    <a:pt x="2528" y="2359"/>
                    <a:pt x="1854" y="2584"/>
                  </a:cubicBezTo>
                  <a:cubicBezTo>
                    <a:pt x="1180" y="2808"/>
                    <a:pt x="506" y="2471"/>
                    <a:pt x="225" y="1854"/>
                  </a:cubicBezTo>
                  <a:cubicBezTo>
                    <a:pt x="1" y="1180"/>
                    <a:pt x="338" y="450"/>
                    <a:pt x="1012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308;p46">
              <a:extLst>
                <a:ext uri="{FF2B5EF4-FFF2-40B4-BE49-F238E27FC236}">
                  <a16:creationId xmlns:a16="http://schemas.microsoft.com/office/drawing/2014/main" id="{B99CAF85-D6BB-DBD5-1392-AE8B0013F3B2}"/>
                </a:ext>
              </a:extLst>
            </p:cNvPr>
            <p:cNvSpPr/>
            <p:nvPr/>
          </p:nvSpPr>
          <p:spPr>
            <a:xfrm rot="1931461">
              <a:off x="6588952" y="461430"/>
              <a:ext cx="277878" cy="277779"/>
            </a:xfrm>
            <a:custGeom>
              <a:avLst/>
              <a:gdLst/>
              <a:ahLst/>
              <a:cxnLst/>
              <a:rect l="l" t="t" r="r" b="b"/>
              <a:pathLst>
                <a:path w="2810" h="2809" extrusionOk="0">
                  <a:moveTo>
                    <a:pt x="956" y="225"/>
                  </a:moveTo>
                  <a:cubicBezTo>
                    <a:pt x="1573" y="1"/>
                    <a:pt x="2304" y="338"/>
                    <a:pt x="2584" y="1012"/>
                  </a:cubicBezTo>
                  <a:cubicBezTo>
                    <a:pt x="2809" y="1629"/>
                    <a:pt x="2472" y="2360"/>
                    <a:pt x="1854" y="2584"/>
                  </a:cubicBezTo>
                  <a:cubicBezTo>
                    <a:pt x="1236" y="2809"/>
                    <a:pt x="506" y="2472"/>
                    <a:pt x="226" y="1854"/>
                  </a:cubicBezTo>
                  <a:cubicBezTo>
                    <a:pt x="1" y="1236"/>
                    <a:pt x="338" y="506"/>
                    <a:pt x="95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309;p46">
              <a:extLst>
                <a:ext uri="{FF2B5EF4-FFF2-40B4-BE49-F238E27FC236}">
                  <a16:creationId xmlns:a16="http://schemas.microsoft.com/office/drawing/2014/main" id="{A17FAB7B-B586-71FA-AB1E-02B9E3648B57}"/>
                </a:ext>
              </a:extLst>
            </p:cNvPr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310;p46">
              <a:extLst>
                <a:ext uri="{FF2B5EF4-FFF2-40B4-BE49-F238E27FC236}">
                  <a16:creationId xmlns:a16="http://schemas.microsoft.com/office/drawing/2014/main" id="{805F1930-BE98-1F48-6831-011F3D7438D5}"/>
                </a:ext>
              </a:extLst>
            </p:cNvPr>
            <p:cNvSpPr/>
            <p:nvPr/>
          </p:nvSpPr>
          <p:spPr>
            <a:xfrm rot="1931461">
              <a:off x="7093705" y="224360"/>
              <a:ext cx="938754" cy="694399"/>
            </a:xfrm>
            <a:custGeom>
              <a:avLst/>
              <a:gdLst/>
              <a:ahLst/>
              <a:cxnLst/>
              <a:rect l="l" t="t" r="r" b="b"/>
              <a:pathLst>
                <a:path w="9493" h="7022" extrusionOk="0">
                  <a:moveTo>
                    <a:pt x="8875" y="1"/>
                  </a:moveTo>
                  <a:lnTo>
                    <a:pt x="9492" y="955"/>
                  </a:lnTo>
                  <a:lnTo>
                    <a:pt x="618" y="7021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11;p46">
              <a:extLst>
                <a:ext uri="{FF2B5EF4-FFF2-40B4-BE49-F238E27FC236}">
                  <a16:creationId xmlns:a16="http://schemas.microsoft.com/office/drawing/2014/main" id="{8899834A-BB02-4132-460B-1F519F489E9A}"/>
                </a:ext>
              </a:extLst>
            </p:cNvPr>
            <p:cNvSpPr/>
            <p:nvPr/>
          </p:nvSpPr>
          <p:spPr>
            <a:xfrm rot="1931461">
              <a:off x="7111140" y="279429"/>
              <a:ext cx="905428" cy="644361"/>
            </a:xfrm>
            <a:custGeom>
              <a:avLst/>
              <a:gdLst/>
              <a:ahLst/>
              <a:cxnLst/>
              <a:rect l="l" t="t" r="r" b="b"/>
              <a:pathLst>
                <a:path w="9156" h="6516" extrusionOk="0">
                  <a:moveTo>
                    <a:pt x="8818" y="0"/>
                  </a:moveTo>
                  <a:lnTo>
                    <a:pt x="9155" y="449"/>
                  </a:lnTo>
                  <a:lnTo>
                    <a:pt x="281" y="6515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312;p46">
              <a:extLst>
                <a:ext uri="{FF2B5EF4-FFF2-40B4-BE49-F238E27FC236}">
                  <a16:creationId xmlns:a16="http://schemas.microsoft.com/office/drawing/2014/main" id="{EC4C87BB-88A8-0D0E-B001-A0ECDCD6F77C}"/>
                </a:ext>
              </a:extLst>
            </p:cNvPr>
            <p:cNvSpPr/>
            <p:nvPr/>
          </p:nvSpPr>
          <p:spPr>
            <a:xfrm rot="1931461">
              <a:off x="8258084" y="452607"/>
              <a:ext cx="244454" cy="216666"/>
            </a:xfrm>
            <a:custGeom>
              <a:avLst/>
              <a:gdLst/>
              <a:ahLst/>
              <a:cxnLst/>
              <a:rect l="l" t="t" r="r" b="b"/>
              <a:pathLst>
                <a:path w="2472" h="2191" extrusionOk="0">
                  <a:moveTo>
                    <a:pt x="1966" y="1"/>
                  </a:moveTo>
                  <a:cubicBezTo>
                    <a:pt x="2078" y="113"/>
                    <a:pt x="2134" y="225"/>
                    <a:pt x="2191" y="338"/>
                  </a:cubicBezTo>
                  <a:cubicBezTo>
                    <a:pt x="2471" y="1011"/>
                    <a:pt x="2134" y="1685"/>
                    <a:pt x="1517" y="1966"/>
                  </a:cubicBezTo>
                  <a:cubicBezTo>
                    <a:pt x="955" y="2191"/>
                    <a:pt x="281" y="1910"/>
                    <a:pt x="0" y="1405"/>
                  </a:cubicBezTo>
                  <a:cubicBezTo>
                    <a:pt x="337" y="1798"/>
                    <a:pt x="899" y="1966"/>
                    <a:pt x="1404" y="1798"/>
                  </a:cubicBezTo>
                  <a:cubicBezTo>
                    <a:pt x="2022" y="1517"/>
                    <a:pt x="2359" y="843"/>
                    <a:pt x="2134" y="169"/>
                  </a:cubicBezTo>
                  <a:cubicBezTo>
                    <a:pt x="2134" y="113"/>
                    <a:pt x="2078" y="57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313;p46">
              <a:extLst>
                <a:ext uri="{FF2B5EF4-FFF2-40B4-BE49-F238E27FC236}">
                  <a16:creationId xmlns:a16="http://schemas.microsoft.com/office/drawing/2014/main" id="{9D0D98A9-5C62-5DF3-B6C7-28D7CAE46815}"/>
                </a:ext>
              </a:extLst>
            </p:cNvPr>
            <p:cNvSpPr/>
            <p:nvPr/>
          </p:nvSpPr>
          <p:spPr>
            <a:xfrm rot="1931461">
              <a:off x="6601474" y="555543"/>
              <a:ext cx="238916" cy="205590"/>
            </a:xfrm>
            <a:custGeom>
              <a:avLst/>
              <a:gdLst/>
              <a:ahLst/>
              <a:cxnLst/>
              <a:rect l="l" t="t" r="r" b="b"/>
              <a:pathLst>
                <a:path w="2416" h="2079" extrusionOk="0">
                  <a:moveTo>
                    <a:pt x="1966" y="0"/>
                  </a:moveTo>
                  <a:cubicBezTo>
                    <a:pt x="2078" y="113"/>
                    <a:pt x="2134" y="225"/>
                    <a:pt x="2191" y="337"/>
                  </a:cubicBezTo>
                  <a:cubicBezTo>
                    <a:pt x="2415" y="955"/>
                    <a:pt x="2078" y="1629"/>
                    <a:pt x="1460" y="1910"/>
                  </a:cubicBezTo>
                  <a:cubicBezTo>
                    <a:pt x="955" y="2078"/>
                    <a:pt x="337" y="1854"/>
                    <a:pt x="0" y="1348"/>
                  </a:cubicBezTo>
                  <a:cubicBezTo>
                    <a:pt x="337" y="1741"/>
                    <a:pt x="899" y="1910"/>
                    <a:pt x="1348" y="1741"/>
                  </a:cubicBezTo>
                  <a:cubicBezTo>
                    <a:pt x="1966" y="1461"/>
                    <a:pt x="2303" y="787"/>
                    <a:pt x="2078" y="169"/>
                  </a:cubicBezTo>
                  <a:cubicBezTo>
                    <a:pt x="2022" y="113"/>
                    <a:pt x="2022" y="56"/>
                    <a:pt x="1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4376;p48">
            <a:extLst>
              <a:ext uri="{FF2B5EF4-FFF2-40B4-BE49-F238E27FC236}">
                <a16:creationId xmlns:a16="http://schemas.microsoft.com/office/drawing/2014/main" id="{0778B3FF-6E54-FAB6-5CD7-033486D0072C}"/>
              </a:ext>
            </a:extLst>
          </p:cNvPr>
          <p:cNvGrpSpPr/>
          <p:nvPr/>
        </p:nvGrpSpPr>
        <p:grpSpPr>
          <a:xfrm>
            <a:off x="-235387" y="2754357"/>
            <a:ext cx="1944567" cy="1730134"/>
            <a:chOff x="-756415" y="2571751"/>
            <a:chExt cx="1944567" cy="1730134"/>
          </a:xfrm>
        </p:grpSpPr>
        <p:sp>
          <p:nvSpPr>
            <p:cNvPr id="46" name="Google Shape;14377;p48">
              <a:extLst>
                <a:ext uri="{FF2B5EF4-FFF2-40B4-BE49-F238E27FC236}">
                  <a16:creationId xmlns:a16="http://schemas.microsoft.com/office/drawing/2014/main" id="{C782C227-45F4-284E-E4CA-58B8B1EC68D1}"/>
                </a:ext>
              </a:extLst>
            </p:cNvPr>
            <p:cNvSpPr/>
            <p:nvPr/>
          </p:nvSpPr>
          <p:spPr>
            <a:xfrm rot="-5620409">
              <a:off x="852581" y="3826893"/>
              <a:ext cx="162789" cy="439271"/>
            </a:xfrm>
            <a:custGeom>
              <a:avLst/>
              <a:gdLst/>
              <a:ahLst/>
              <a:cxnLst/>
              <a:rect l="l" t="t" r="r" b="b"/>
              <a:pathLst>
                <a:path w="2370" h="6396" extrusionOk="0">
                  <a:moveTo>
                    <a:pt x="1960" y="6396"/>
                  </a:moveTo>
                  <a:lnTo>
                    <a:pt x="2369" y="1141"/>
                  </a:lnTo>
                  <a:lnTo>
                    <a:pt x="453" y="0"/>
                  </a:lnTo>
                  <a:lnTo>
                    <a:pt x="0" y="797"/>
                  </a:lnTo>
                  <a:lnTo>
                    <a:pt x="1443" y="62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14378;p48">
              <a:extLst>
                <a:ext uri="{FF2B5EF4-FFF2-40B4-BE49-F238E27FC236}">
                  <a16:creationId xmlns:a16="http://schemas.microsoft.com/office/drawing/2014/main" id="{7162F1E1-84BC-3012-EC5F-F591C4F99D95}"/>
                </a:ext>
              </a:extLst>
            </p:cNvPr>
            <p:cNvGrpSpPr/>
            <p:nvPr/>
          </p:nvGrpSpPr>
          <p:grpSpPr>
            <a:xfrm rot="-345030" flipH="1">
              <a:off x="938928" y="3897948"/>
              <a:ext cx="230094" cy="393400"/>
              <a:chOff x="1267792" y="5309150"/>
              <a:chExt cx="230087" cy="393387"/>
            </a:xfrm>
          </p:grpSpPr>
          <p:sp>
            <p:nvSpPr>
              <p:cNvPr id="14088" name="Google Shape;14379;p48">
                <a:extLst>
                  <a:ext uri="{FF2B5EF4-FFF2-40B4-BE49-F238E27FC236}">
                    <a16:creationId xmlns:a16="http://schemas.microsoft.com/office/drawing/2014/main" id="{91C2B37C-F7D0-BB93-0CE9-78AE3714F63B}"/>
                  </a:ext>
                </a:extLst>
              </p:cNvPr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380;p48">
                <a:extLst>
                  <a:ext uri="{FF2B5EF4-FFF2-40B4-BE49-F238E27FC236}">
                    <a16:creationId xmlns:a16="http://schemas.microsoft.com/office/drawing/2014/main" id="{48E80998-DBA1-89CE-98F6-41ACBD57A815}"/>
                  </a:ext>
                </a:extLst>
              </p:cNvPr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381;p48">
                <a:extLst>
                  <a:ext uri="{FF2B5EF4-FFF2-40B4-BE49-F238E27FC236}">
                    <a16:creationId xmlns:a16="http://schemas.microsoft.com/office/drawing/2014/main" id="{20D62F5B-FDF6-AD01-6E7F-50F0C4C01FC5}"/>
                  </a:ext>
                </a:extLst>
              </p:cNvPr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4382;p48">
              <a:extLst>
                <a:ext uri="{FF2B5EF4-FFF2-40B4-BE49-F238E27FC236}">
                  <a16:creationId xmlns:a16="http://schemas.microsoft.com/office/drawing/2014/main" id="{B651DAD5-069E-8939-3E63-79B19081A1FB}"/>
                </a:ext>
              </a:extLst>
            </p:cNvPr>
            <p:cNvSpPr/>
            <p:nvPr/>
          </p:nvSpPr>
          <p:spPr>
            <a:xfrm rot="-5620409">
              <a:off x="381651" y="3698452"/>
              <a:ext cx="393579" cy="230761"/>
            </a:xfrm>
            <a:custGeom>
              <a:avLst/>
              <a:gdLst/>
              <a:ahLst/>
              <a:cxnLst/>
              <a:rect l="l" t="t" r="r" b="b"/>
              <a:pathLst>
                <a:path w="5730" h="3360" extrusionOk="0">
                  <a:moveTo>
                    <a:pt x="1" y="1594"/>
                  </a:moveTo>
                  <a:lnTo>
                    <a:pt x="539" y="1"/>
                  </a:lnTo>
                  <a:lnTo>
                    <a:pt x="5729" y="1788"/>
                  </a:lnTo>
                  <a:lnTo>
                    <a:pt x="5191" y="33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383;p48">
              <a:extLst>
                <a:ext uri="{FF2B5EF4-FFF2-40B4-BE49-F238E27FC236}">
                  <a16:creationId xmlns:a16="http://schemas.microsoft.com/office/drawing/2014/main" id="{944DEEB8-B6CA-9882-74CD-F220B4FDA6FD}"/>
                </a:ext>
              </a:extLst>
            </p:cNvPr>
            <p:cNvSpPr/>
            <p:nvPr/>
          </p:nvSpPr>
          <p:spPr>
            <a:xfrm rot="-5620409">
              <a:off x="389201" y="3705533"/>
              <a:ext cx="389114" cy="220391"/>
            </a:xfrm>
            <a:custGeom>
              <a:avLst/>
              <a:gdLst/>
              <a:ahLst/>
              <a:cxnLst/>
              <a:rect l="l" t="t" r="r" b="b"/>
              <a:pathLst>
                <a:path w="5665" h="3209" extrusionOk="0">
                  <a:moveTo>
                    <a:pt x="1" y="1443"/>
                  </a:moveTo>
                  <a:lnTo>
                    <a:pt x="475" y="0"/>
                  </a:lnTo>
                  <a:lnTo>
                    <a:pt x="5664" y="1788"/>
                  </a:lnTo>
                  <a:lnTo>
                    <a:pt x="5169" y="32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384;p48">
              <a:extLst>
                <a:ext uri="{FF2B5EF4-FFF2-40B4-BE49-F238E27FC236}">
                  <a16:creationId xmlns:a16="http://schemas.microsoft.com/office/drawing/2014/main" id="{B8D29078-EC22-3A17-44E2-F17BCC38F97E}"/>
                </a:ext>
              </a:extLst>
            </p:cNvPr>
            <p:cNvSpPr/>
            <p:nvPr/>
          </p:nvSpPr>
          <p:spPr>
            <a:xfrm rot="-5620409">
              <a:off x="221528" y="3598703"/>
              <a:ext cx="360952" cy="334329"/>
            </a:xfrm>
            <a:custGeom>
              <a:avLst/>
              <a:gdLst/>
              <a:ahLst/>
              <a:cxnLst/>
              <a:rect l="l" t="t" r="r" b="b"/>
              <a:pathLst>
                <a:path w="5255" h="4868" extrusionOk="0">
                  <a:moveTo>
                    <a:pt x="0" y="3467"/>
                  </a:moveTo>
                  <a:lnTo>
                    <a:pt x="1185" y="0"/>
                  </a:lnTo>
                  <a:lnTo>
                    <a:pt x="5255" y="1400"/>
                  </a:lnTo>
                  <a:lnTo>
                    <a:pt x="4070" y="48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385;p48">
              <a:extLst>
                <a:ext uri="{FF2B5EF4-FFF2-40B4-BE49-F238E27FC236}">
                  <a16:creationId xmlns:a16="http://schemas.microsoft.com/office/drawing/2014/main" id="{4ABBC859-0D80-87E4-2FE9-F4D2B2CE22AD}"/>
                </a:ext>
              </a:extLst>
            </p:cNvPr>
            <p:cNvSpPr/>
            <p:nvPr/>
          </p:nvSpPr>
          <p:spPr>
            <a:xfrm rot="-5620409">
              <a:off x="550753" y="3886312"/>
              <a:ext cx="232301" cy="323959"/>
            </a:xfrm>
            <a:custGeom>
              <a:avLst/>
              <a:gdLst/>
              <a:ahLst/>
              <a:cxnLst/>
              <a:rect l="l" t="t" r="r" b="b"/>
              <a:pathLst>
                <a:path w="3382" h="4717" extrusionOk="0">
                  <a:moveTo>
                    <a:pt x="194" y="3619"/>
                  </a:moveTo>
                  <a:lnTo>
                    <a:pt x="2024" y="432"/>
                  </a:lnTo>
                  <a:cubicBezTo>
                    <a:pt x="2197" y="109"/>
                    <a:pt x="2627" y="1"/>
                    <a:pt x="2950" y="195"/>
                  </a:cubicBezTo>
                  <a:lnTo>
                    <a:pt x="2950" y="195"/>
                  </a:lnTo>
                  <a:cubicBezTo>
                    <a:pt x="3273" y="367"/>
                    <a:pt x="3381" y="776"/>
                    <a:pt x="3187" y="1121"/>
                  </a:cubicBezTo>
                  <a:lnTo>
                    <a:pt x="1378" y="4286"/>
                  </a:lnTo>
                  <a:cubicBezTo>
                    <a:pt x="1185" y="4609"/>
                    <a:pt x="775" y="4717"/>
                    <a:pt x="452" y="4545"/>
                  </a:cubicBezTo>
                  <a:lnTo>
                    <a:pt x="452" y="4545"/>
                  </a:lnTo>
                  <a:cubicBezTo>
                    <a:pt x="129" y="4351"/>
                    <a:pt x="0" y="3942"/>
                    <a:pt x="194" y="36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386;p48">
              <a:extLst>
                <a:ext uri="{FF2B5EF4-FFF2-40B4-BE49-F238E27FC236}">
                  <a16:creationId xmlns:a16="http://schemas.microsoft.com/office/drawing/2014/main" id="{88DD6E1A-E5C1-3525-E235-E0A8D80A4E86}"/>
                </a:ext>
              </a:extLst>
            </p:cNvPr>
            <p:cNvSpPr/>
            <p:nvPr/>
          </p:nvSpPr>
          <p:spPr>
            <a:xfrm rot="-5620409">
              <a:off x="596450" y="3788618"/>
              <a:ext cx="230790" cy="325401"/>
            </a:xfrm>
            <a:custGeom>
              <a:avLst/>
              <a:gdLst/>
              <a:ahLst/>
              <a:cxnLst/>
              <a:rect l="l" t="t" r="r" b="b"/>
              <a:pathLst>
                <a:path w="3360" h="4738" extrusionOk="0">
                  <a:moveTo>
                    <a:pt x="173" y="3618"/>
                  </a:moveTo>
                  <a:lnTo>
                    <a:pt x="2003" y="452"/>
                  </a:lnTo>
                  <a:cubicBezTo>
                    <a:pt x="2197" y="108"/>
                    <a:pt x="2606" y="0"/>
                    <a:pt x="2929" y="194"/>
                  </a:cubicBezTo>
                  <a:lnTo>
                    <a:pt x="2929" y="194"/>
                  </a:lnTo>
                  <a:cubicBezTo>
                    <a:pt x="3252" y="388"/>
                    <a:pt x="3360" y="797"/>
                    <a:pt x="3187" y="1120"/>
                  </a:cubicBezTo>
                  <a:lnTo>
                    <a:pt x="1357" y="4307"/>
                  </a:lnTo>
                  <a:cubicBezTo>
                    <a:pt x="1163" y="4630"/>
                    <a:pt x="754" y="4738"/>
                    <a:pt x="431" y="4544"/>
                  </a:cubicBezTo>
                  <a:lnTo>
                    <a:pt x="431" y="4544"/>
                  </a:lnTo>
                  <a:cubicBezTo>
                    <a:pt x="108" y="4372"/>
                    <a:pt x="0" y="3941"/>
                    <a:pt x="173" y="36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87;p48">
              <a:extLst>
                <a:ext uri="{FF2B5EF4-FFF2-40B4-BE49-F238E27FC236}">
                  <a16:creationId xmlns:a16="http://schemas.microsoft.com/office/drawing/2014/main" id="{33F7583F-D925-B4E4-3909-521119832207}"/>
                </a:ext>
              </a:extLst>
            </p:cNvPr>
            <p:cNvSpPr/>
            <p:nvPr/>
          </p:nvSpPr>
          <p:spPr>
            <a:xfrm rot="-5620409">
              <a:off x="-813225" y="2680946"/>
              <a:ext cx="930440" cy="758766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88;p48">
              <a:extLst>
                <a:ext uri="{FF2B5EF4-FFF2-40B4-BE49-F238E27FC236}">
                  <a16:creationId xmlns:a16="http://schemas.microsoft.com/office/drawing/2014/main" id="{83F41BDB-816E-AA78-6BF5-3357E280E4CF}"/>
                </a:ext>
              </a:extLst>
            </p:cNvPr>
            <p:cNvSpPr/>
            <p:nvPr/>
          </p:nvSpPr>
          <p:spPr>
            <a:xfrm rot="-5620409">
              <a:off x="-84709" y="3407314"/>
              <a:ext cx="309231" cy="298822"/>
            </a:xfrm>
            <a:custGeom>
              <a:avLst/>
              <a:gdLst/>
              <a:ahLst/>
              <a:cxnLst/>
              <a:rect l="l" t="t" r="r" b="b"/>
              <a:pathLst>
                <a:path w="4502" h="4351" extrusionOk="0">
                  <a:moveTo>
                    <a:pt x="1" y="1982"/>
                  </a:moveTo>
                  <a:lnTo>
                    <a:pt x="2886" y="1"/>
                  </a:lnTo>
                  <a:lnTo>
                    <a:pt x="4501" y="2370"/>
                  </a:lnTo>
                  <a:lnTo>
                    <a:pt x="161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89;p48">
              <a:extLst>
                <a:ext uri="{FF2B5EF4-FFF2-40B4-BE49-F238E27FC236}">
                  <a16:creationId xmlns:a16="http://schemas.microsoft.com/office/drawing/2014/main" id="{7B12B254-D3D8-3AF8-408E-043FB958C628}"/>
                </a:ext>
              </a:extLst>
            </p:cNvPr>
            <p:cNvSpPr/>
            <p:nvPr/>
          </p:nvSpPr>
          <p:spPr>
            <a:xfrm rot="-5620409">
              <a:off x="113" y="3420439"/>
              <a:ext cx="235254" cy="192301"/>
            </a:xfrm>
            <a:custGeom>
              <a:avLst/>
              <a:gdLst/>
              <a:ahLst/>
              <a:cxnLst/>
              <a:rect l="l" t="t" r="r" b="b"/>
              <a:pathLst>
                <a:path w="3425" h="2800" extrusionOk="0">
                  <a:moveTo>
                    <a:pt x="2821" y="0"/>
                  </a:moveTo>
                  <a:lnTo>
                    <a:pt x="3424" y="862"/>
                  </a:lnTo>
                  <a:lnTo>
                    <a:pt x="603" y="2800"/>
                  </a:lnTo>
                  <a:lnTo>
                    <a:pt x="0" y="19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90;p48">
              <a:extLst>
                <a:ext uri="{FF2B5EF4-FFF2-40B4-BE49-F238E27FC236}">
                  <a16:creationId xmlns:a16="http://schemas.microsoft.com/office/drawing/2014/main" id="{0F9A76BA-4D43-8D1D-FCBF-211E03B44326}"/>
                </a:ext>
              </a:extLst>
            </p:cNvPr>
            <p:cNvSpPr/>
            <p:nvPr/>
          </p:nvSpPr>
          <p:spPr>
            <a:xfrm rot="-5620409">
              <a:off x="30929" y="3424530"/>
              <a:ext cx="205650" cy="152399"/>
            </a:xfrm>
            <a:custGeom>
              <a:avLst/>
              <a:gdLst/>
              <a:ahLst/>
              <a:cxnLst/>
              <a:rect l="l" t="t" r="r" b="b"/>
              <a:pathLst>
                <a:path w="2994" h="2219" extrusionOk="0">
                  <a:moveTo>
                    <a:pt x="2778" y="1"/>
                  </a:moveTo>
                  <a:lnTo>
                    <a:pt x="2993" y="324"/>
                  </a:lnTo>
                  <a:lnTo>
                    <a:pt x="215" y="2219"/>
                  </a:lnTo>
                  <a:lnTo>
                    <a:pt x="0" y="19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391;p48">
              <a:extLst>
                <a:ext uri="{FF2B5EF4-FFF2-40B4-BE49-F238E27FC236}">
                  <a16:creationId xmlns:a16="http://schemas.microsoft.com/office/drawing/2014/main" id="{C3BACE0D-53B9-7740-9AB7-C4E10EFA4628}"/>
                </a:ext>
              </a:extLst>
            </p:cNvPr>
            <p:cNvSpPr/>
            <p:nvPr/>
          </p:nvSpPr>
          <p:spPr>
            <a:xfrm rot="-5620409">
              <a:off x="207121" y="3614067"/>
              <a:ext cx="301812" cy="249992"/>
            </a:xfrm>
            <a:custGeom>
              <a:avLst/>
              <a:gdLst/>
              <a:ahLst/>
              <a:cxnLst/>
              <a:rect l="l" t="t" r="r" b="b"/>
              <a:pathLst>
                <a:path w="4394" h="3640" extrusionOk="0">
                  <a:moveTo>
                    <a:pt x="1" y="969"/>
                  </a:moveTo>
                  <a:lnTo>
                    <a:pt x="324" y="0"/>
                  </a:lnTo>
                  <a:lnTo>
                    <a:pt x="4394" y="1400"/>
                  </a:lnTo>
                  <a:lnTo>
                    <a:pt x="3704" y="3446"/>
                  </a:lnTo>
                  <a:cubicBezTo>
                    <a:pt x="2132" y="3640"/>
                    <a:pt x="625" y="2714"/>
                    <a:pt x="87" y="1249"/>
                  </a:cubicBezTo>
                  <a:cubicBezTo>
                    <a:pt x="44" y="1142"/>
                    <a:pt x="22" y="1056"/>
                    <a:pt x="1" y="9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92;p48">
              <a:extLst>
                <a:ext uri="{FF2B5EF4-FFF2-40B4-BE49-F238E27FC236}">
                  <a16:creationId xmlns:a16="http://schemas.microsoft.com/office/drawing/2014/main" id="{31EB2897-098A-32D6-3393-6EF449814383}"/>
                </a:ext>
              </a:extLst>
            </p:cNvPr>
            <p:cNvSpPr/>
            <p:nvPr/>
          </p:nvSpPr>
          <p:spPr>
            <a:xfrm rot="-5620409">
              <a:off x="823142" y="3641140"/>
              <a:ext cx="352092" cy="318052"/>
            </a:xfrm>
            <a:custGeom>
              <a:avLst/>
              <a:gdLst/>
              <a:ahLst/>
              <a:cxnLst/>
              <a:rect l="l" t="t" r="r" b="b"/>
              <a:pathLst>
                <a:path w="5126" h="4631" extrusionOk="0">
                  <a:moveTo>
                    <a:pt x="1" y="4394"/>
                  </a:moveTo>
                  <a:lnTo>
                    <a:pt x="2908" y="1"/>
                  </a:lnTo>
                  <a:lnTo>
                    <a:pt x="5126" y="281"/>
                  </a:lnTo>
                  <a:lnTo>
                    <a:pt x="4997" y="1185"/>
                  </a:lnTo>
                  <a:lnTo>
                    <a:pt x="496" y="46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93;p48">
              <a:extLst>
                <a:ext uri="{FF2B5EF4-FFF2-40B4-BE49-F238E27FC236}">
                  <a16:creationId xmlns:a16="http://schemas.microsoft.com/office/drawing/2014/main" id="{5FE1CC5D-89F3-664A-03B5-CDCC80DFA9E0}"/>
                </a:ext>
              </a:extLst>
            </p:cNvPr>
            <p:cNvSpPr/>
            <p:nvPr/>
          </p:nvSpPr>
          <p:spPr>
            <a:xfrm rot="-5620409">
              <a:off x="700401" y="3470755"/>
              <a:ext cx="134627" cy="349095"/>
            </a:xfrm>
            <a:custGeom>
              <a:avLst/>
              <a:gdLst/>
              <a:ahLst/>
              <a:cxnLst/>
              <a:rect l="l" t="t" r="r" b="b"/>
              <a:pathLst>
                <a:path w="1960" h="5083" extrusionOk="0">
                  <a:moveTo>
                    <a:pt x="1400" y="4458"/>
                  </a:moveTo>
                  <a:lnTo>
                    <a:pt x="1917" y="819"/>
                  </a:lnTo>
                  <a:cubicBezTo>
                    <a:pt x="1960" y="453"/>
                    <a:pt x="1701" y="108"/>
                    <a:pt x="1335" y="65"/>
                  </a:cubicBezTo>
                  <a:lnTo>
                    <a:pt x="1335" y="65"/>
                  </a:lnTo>
                  <a:cubicBezTo>
                    <a:pt x="969" y="0"/>
                    <a:pt x="625" y="259"/>
                    <a:pt x="560" y="646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39"/>
                  </a:cubicBezTo>
                  <a:lnTo>
                    <a:pt x="625" y="5039"/>
                  </a:lnTo>
                  <a:cubicBezTo>
                    <a:pt x="991" y="5082"/>
                    <a:pt x="1335" y="4824"/>
                    <a:pt x="1400" y="44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94;p48">
              <a:extLst>
                <a:ext uri="{FF2B5EF4-FFF2-40B4-BE49-F238E27FC236}">
                  <a16:creationId xmlns:a16="http://schemas.microsoft.com/office/drawing/2014/main" id="{261F2C2F-4309-D0D2-46A1-2D85440FC98C}"/>
                </a:ext>
              </a:extLst>
            </p:cNvPr>
            <p:cNvSpPr/>
            <p:nvPr/>
          </p:nvSpPr>
          <p:spPr>
            <a:xfrm rot="-5620409">
              <a:off x="690167" y="3577371"/>
              <a:ext cx="134627" cy="347653"/>
            </a:xfrm>
            <a:custGeom>
              <a:avLst/>
              <a:gdLst/>
              <a:ahLst/>
              <a:cxnLst/>
              <a:rect l="l" t="t" r="r" b="b"/>
              <a:pathLst>
                <a:path w="1960" h="5062" extrusionOk="0">
                  <a:moveTo>
                    <a:pt x="1400" y="4437"/>
                  </a:moveTo>
                  <a:lnTo>
                    <a:pt x="1917" y="819"/>
                  </a:lnTo>
                  <a:cubicBezTo>
                    <a:pt x="1960" y="431"/>
                    <a:pt x="1701" y="108"/>
                    <a:pt x="1335" y="44"/>
                  </a:cubicBezTo>
                  <a:lnTo>
                    <a:pt x="1335" y="44"/>
                  </a:lnTo>
                  <a:cubicBezTo>
                    <a:pt x="969" y="0"/>
                    <a:pt x="625" y="259"/>
                    <a:pt x="560" y="625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18"/>
                  </a:cubicBezTo>
                  <a:lnTo>
                    <a:pt x="625" y="5018"/>
                  </a:lnTo>
                  <a:cubicBezTo>
                    <a:pt x="991" y="5061"/>
                    <a:pt x="1335" y="4803"/>
                    <a:pt x="1400" y="4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95;p48">
              <a:extLst>
                <a:ext uri="{FF2B5EF4-FFF2-40B4-BE49-F238E27FC236}">
                  <a16:creationId xmlns:a16="http://schemas.microsoft.com/office/drawing/2014/main" id="{28C8FA49-9508-24BF-6FC0-C5F2F413E35E}"/>
                </a:ext>
              </a:extLst>
            </p:cNvPr>
            <p:cNvSpPr/>
            <p:nvPr/>
          </p:nvSpPr>
          <p:spPr>
            <a:xfrm rot="-5620409">
              <a:off x="455675" y="3653095"/>
              <a:ext cx="534045" cy="428969"/>
            </a:xfrm>
            <a:custGeom>
              <a:avLst/>
              <a:gdLst/>
              <a:ahLst/>
              <a:cxnLst/>
              <a:rect l="l" t="t" r="r" b="b"/>
              <a:pathLst>
                <a:path w="7775" h="6246" extrusionOk="0">
                  <a:moveTo>
                    <a:pt x="87" y="3511"/>
                  </a:moveTo>
                  <a:cubicBezTo>
                    <a:pt x="195" y="3188"/>
                    <a:pt x="625" y="3166"/>
                    <a:pt x="776" y="3468"/>
                  </a:cubicBezTo>
                  <a:cubicBezTo>
                    <a:pt x="927" y="3769"/>
                    <a:pt x="625" y="4092"/>
                    <a:pt x="302" y="3984"/>
                  </a:cubicBezTo>
                  <a:cubicBezTo>
                    <a:pt x="109" y="3920"/>
                    <a:pt x="1" y="3704"/>
                    <a:pt x="87" y="3511"/>
                  </a:cubicBezTo>
                  <a:close/>
                  <a:moveTo>
                    <a:pt x="1874" y="345"/>
                  </a:moveTo>
                  <a:cubicBezTo>
                    <a:pt x="2004" y="44"/>
                    <a:pt x="2434" y="1"/>
                    <a:pt x="2585" y="302"/>
                  </a:cubicBezTo>
                  <a:cubicBezTo>
                    <a:pt x="2714" y="604"/>
                    <a:pt x="2434" y="948"/>
                    <a:pt x="2111" y="840"/>
                  </a:cubicBezTo>
                  <a:cubicBezTo>
                    <a:pt x="1917" y="754"/>
                    <a:pt x="1810" y="539"/>
                    <a:pt x="1874" y="345"/>
                  </a:cubicBezTo>
                  <a:close/>
                  <a:moveTo>
                    <a:pt x="3231" y="1077"/>
                  </a:moveTo>
                  <a:cubicBezTo>
                    <a:pt x="3339" y="754"/>
                    <a:pt x="3769" y="733"/>
                    <a:pt x="3920" y="1034"/>
                  </a:cubicBezTo>
                  <a:cubicBezTo>
                    <a:pt x="4071" y="1336"/>
                    <a:pt x="3769" y="1659"/>
                    <a:pt x="3468" y="1551"/>
                  </a:cubicBezTo>
                  <a:cubicBezTo>
                    <a:pt x="3274" y="1486"/>
                    <a:pt x="3166" y="1271"/>
                    <a:pt x="3231" y="1077"/>
                  </a:cubicBezTo>
                  <a:close/>
                  <a:moveTo>
                    <a:pt x="6160" y="2068"/>
                  </a:moveTo>
                  <a:cubicBezTo>
                    <a:pt x="6267" y="1766"/>
                    <a:pt x="5944" y="1465"/>
                    <a:pt x="5643" y="1616"/>
                  </a:cubicBezTo>
                  <a:cubicBezTo>
                    <a:pt x="5341" y="1766"/>
                    <a:pt x="5363" y="2197"/>
                    <a:pt x="5686" y="2305"/>
                  </a:cubicBezTo>
                  <a:cubicBezTo>
                    <a:pt x="5880" y="2369"/>
                    <a:pt x="6095" y="2283"/>
                    <a:pt x="6160" y="2068"/>
                  </a:cubicBezTo>
                  <a:close/>
                  <a:moveTo>
                    <a:pt x="7667" y="2348"/>
                  </a:moveTo>
                  <a:cubicBezTo>
                    <a:pt x="7775" y="2025"/>
                    <a:pt x="7452" y="1745"/>
                    <a:pt x="7150" y="1874"/>
                  </a:cubicBezTo>
                  <a:cubicBezTo>
                    <a:pt x="6849" y="2025"/>
                    <a:pt x="6870" y="2477"/>
                    <a:pt x="7193" y="2585"/>
                  </a:cubicBezTo>
                  <a:cubicBezTo>
                    <a:pt x="7387" y="2649"/>
                    <a:pt x="7602" y="2542"/>
                    <a:pt x="7667" y="2348"/>
                  </a:cubicBezTo>
                  <a:close/>
                  <a:moveTo>
                    <a:pt x="7150" y="5944"/>
                  </a:moveTo>
                  <a:cubicBezTo>
                    <a:pt x="7258" y="5621"/>
                    <a:pt x="6935" y="5341"/>
                    <a:pt x="6633" y="5470"/>
                  </a:cubicBezTo>
                  <a:cubicBezTo>
                    <a:pt x="6332" y="5621"/>
                    <a:pt x="6354" y="6073"/>
                    <a:pt x="6677" y="6181"/>
                  </a:cubicBezTo>
                  <a:cubicBezTo>
                    <a:pt x="6870" y="6245"/>
                    <a:pt x="7086" y="6138"/>
                    <a:pt x="7150" y="5944"/>
                  </a:cubicBezTo>
                  <a:close/>
                  <a:moveTo>
                    <a:pt x="5664" y="5664"/>
                  </a:moveTo>
                  <a:cubicBezTo>
                    <a:pt x="5772" y="5363"/>
                    <a:pt x="5428" y="5061"/>
                    <a:pt x="5126" y="5212"/>
                  </a:cubicBezTo>
                  <a:cubicBezTo>
                    <a:pt x="4825" y="5363"/>
                    <a:pt x="4868" y="5793"/>
                    <a:pt x="5169" y="5901"/>
                  </a:cubicBezTo>
                  <a:cubicBezTo>
                    <a:pt x="5384" y="5966"/>
                    <a:pt x="5578" y="5858"/>
                    <a:pt x="5664" y="5664"/>
                  </a:cubicBezTo>
                  <a:close/>
                  <a:moveTo>
                    <a:pt x="1422" y="4221"/>
                  </a:moveTo>
                  <a:cubicBezTo>
                    <a:pt x="1594" y="3748"/>
                    <a:pt x="2305" y="3984"/>
                    <a:pt x="2133" y="4458"/>
                  </a:cubicBezTo>
                  <a:cubicBezTo>
                    <a:pt x="1982" y="4932"/>
                    <a:pt x="1250" y="4695"/>
                    <a:pt x="1422" y="42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96;p48">
              <a:extLst>
                <a:ext uri="{FF2B5EF4-FFF2-40B4-BE49-F238E27FC236}">
                  <a16:creationId xmlns:a16="http://schemas.microsoft.com/office/drawing/2014/main" id="{960EFD55-7463-C19D-BC85-14EB14A00AEF}"/>
                </a:ext>
              </a:extLst>
            </p:cNvPr>
            <p:cNvSpPr/>
            <p:nvPr/>
          </p:nvSpPr>
          <p:spPr>
            <a:xfrm rot="-5620409">
              <a:off x="466710" y="3657998"/>
              <a:ext cx="520719" cy="417088"/>
            </a:xfrm>
            <a:custGeom>
              <a:avLst/>
              <a:gdLst/>
              <a:ahLst/>
              <a:cxnLst/>
              <a:rect l="l" t="t" r="r" b="b"/>
              <a:pathLst>
                <a:path w="7581" h="6073" extrusionOk="0">
                  <a:moveTo>
                    <a:pt x="690" y="3360"/>
                  </a:moveTo>
                  <a:cubicBezTo>
                    <a:pt x="711" y="3424"/>
                    <a:pt x="711" y="3510"/>
                    <a:pt x="690" y="3597"/>
                  </a:cubicBezTo>
                  <a:cubicBezTo>
                    <a:pt x="604" y="3790"/>
                    <a:pt x="388" y="3898"/>
                    <a:pt x="194" y="3833"/>
                  </a:cubicBezTo>
                  <a:cubicBezTo>
                    <a:pt x="130" y="3812"/>
                    <a:pt x="65" y="3769"/>
                    <a:pt x="22" y="3704"/>
                  </a:cubicBezTo>
                  <a:cubicBezTo>
                    <a:pt x="1" y="3618"/>
                    <a:pt x="1" y="3532"/>
                    <a:pt x="22" y="3467"/>
                  </a:cubicBezTo>
                  <a:cubicBezTo>
                    <a:pt x="87" y="3252"/>
                    <a:pt x="302" y="3166"/>
                    <a:pt x="496" y="3230"/>
                  </a:cubicBezTo>
                  <a:cubicBezTo>
                    <a:pt x="582" y="3252"/>
                    <a:pt x="625" y="3295"/>
                    <a:pt x="668" y="3360"/>
                  </a:cubicBezTo>
                  <a:close/>
                  <a:moveTo>
                    <a:pt x="1831" y="302"/>
                  </a:moveTo>
                  <a:cubicBezTo>
                    <a:pt x="1896" y="108"/>
                    <a:pt x="2111" y="0"/>
                    <a:pt x="2305" y="65"/>
                  </a:cubicBezTo>
                  <a:cubicBezTo>
                    <a:pt x="2391" y="86"/>
                    <a:pt x="2434" y="130"/>
                    <a:pt x="2477" y="194"/>
                  </a:cubicBezTo>
                  <a:cubicBezTo>
                    <a:pt x="2520" y="280"/>
                    <a:pt x="2520" y="366"/>
                    <a:pt x="2477" y="453"/>
                  </a:cubicBezTo>
                  <a:cubicBezTo>
                    <a:pt x="2412" y="646"/>
                    <a:pt x="2197" y="754"/>
                    <a:pt x="2003" y="689"/>
                  </a:cubicBezTo>
                  <a:cubicBezTo>
                    <a:pt x="1939" y="668"/>
                    <a:pt x="1874" y="625"/>
                    <a:pt x="1831" y="560"/>
                  </a:cubicBezTo>
                  <a:cubicBezTo>
                    <a:pt x="1809" y="474"/>
                    <a:pt x="1809" y="388"/>
                    <a:pt x="1831" y="302"/>
                  </a:cubicBezTo>
                  <a:close/>
                  <a:moveTo>
                    <a:pt x="3188" y="1034"/>
                  </a:moveTo>
                  <a:cubicBezTo>
                    <a:pt x="3252" y="819"/>
                    <a:pt x="3468" y="711"/>
                    <a:pt x="3661" y="797"/>
                  </a:cubicBezTo>
                  <a:cubicBezTo>
                    <a:pt x="3726" y="819"/>
                    <a:pt x="3791" y="862"/>
                    <a:pt x="3834" y="905"/>
                  </a:cubicBezTo>
                  <a:cubicBezTo>
                    <a:pt x="3855" y="991"/>
                    <a:pt x="3855" y="1077"/>
                    <a:pt x="3834" y="1163"/>
                  </a:cubicBezTo>
                  <a:cubicBezTo>
                    <a:pt x="3769" y="1357"/>
                    <a:pt x="3554" y="1465"/>
                    <a:pt x="3360" y="1400"/>
                  </a:cubicBezTo>
                  <a:cubicBezTo>
                    <a:pt x="3274" y="1378"/>
                    <a:pt x="3231" y="1335"/>
                    <a:pt x="3188" y="1271"/>
                  </a:cubicBezTo>
                  <a:cubicBezTo>
                    <a:pt x="3145" y="1185"/>
                    <a:pt x="3145" y="1099"/>
                    <a:pt x="3188" y="1034"/>
                  </a:cubicBezTo>
                  <a:close/>
                  <a:moveTo>
                    <a:pt x="6052" y="1680"/>
                  </a:moveTo>
                  <a:cubicBezTo>
                    <a:pt x="6009" y="1615"/>
                    <a:pt x="5944" y="1572"/>
                    <a:pt x="5879" y="1551"/>
                  </a:cubicBezTo>
                  <a:cubicBezTo>
                    <a:pt x="5578" y="1465"/>
                    <a:pt x="5298" y="1745"/>
                    <a:pt x="5406" y="2046"/>
                  </a:cubicBezTo>
                  <a:cubicBezTo>
                    <a:pt x="5449" y="2089"/>
                    <a:pt x="5513" y="2132"/>
                    <a:pt x="5578" y="2154"/>
                  </a:cubicBezTo>
                  <a:cubicBezTo>
                    <a:pt x="5772" y="2218"/>
                    <a:pt x="5987" y="2132"/>
                    <a:pt x="6052" y="1917"/>
                  </a:cubicBezTo>
                  <a:cubicBezTo>
                    <a:pt x="6095" y="1852"/>
                    <a:pt x="6095" y="1766"/>
                    <a:pt x="6052" y="1680"/>
                  </a:cubicBezTo>
                  <a:close/>
                  <a:moveTo>
                    <a:pt x="7559" y="1938"/>
                  </a:moveTo>
                  <a:cubicBezTo>
                    <a:pt x="7516" y="1895"/>
                    <a:pt x="7451" y="1852"/>
                    <a:pt x="7387" y="1831"/>
                  </a:cubicBezTo>
                  <a:cubicBezTo>
                    <a:pt x="7193" y="1745"/>
                    <a:pt x="6978" y="1852"/>
                    <a:pt x="6913" y="2046"/>
                  </a:cubicBezTo>
                  <a:cubicBezTo>
                    <a:pt x="6870" y="2132"/>
                    <a:pt x="6870" y="2218"/>
                    <a:pt x="6913" y="2304"/>
                  </a:cubicBezTo>
                  <a:cubicBezTo>
                    <a:pt x="7085" y="2541"/>
                    <a:pt x="7451" y="2477"/>
                    <a:pt x="7559" y="2197"/>
                  </a:cubicBezTo>
                  <a:cubicBezTo>
                    <a:pt x="7581" y="2111"/>
                    <a:pt x="7581" y="2025"/>
                    <a:pt x="7559" y="1938"/>
                  </a:cubicBezTo>
                  <a:close/>
                  <a:moveTo>
                    <a:pt x="7042" y="5535"/>
                  </a:moveTo>
                  <a:cubicBezTo>
                    <a:pt x="6999" y="5492"/>
                    <a:pt x="6935" y="5448"/>
                    <a:pt x="6870" y="5405"/>
                  </a:cubicBezTo>
                  <a:cubicBezTo>
                    <a:pt x="6590" y="5319"/>
                    <a:pt x="6310" y="5599"/>
                    <a:pt x="6396" y="5879"/>
                  </a:cubicBezTo>
                  <a:cubicBezTo>
                    <a:pt x="6439" y="5944"/>
                    <a:pt x="6504" y="5987"/>
                    <a:pt x="6569" y="6008"/>
                  </a:cubicBezTo>
                  <a:cubicBezTo>
                    <a:pt x="6762" y="6073"/>
                    <a:pt x="6978" y="5965"/>
                    <a:pt x="7042" y="5771"/>
                  </a:cubicBezTo>
                  <a:cubicBezTo>
                    <a:pt x="7085" y="5685"/>
                    <a:pt x="7085" y="5599"/>
                    <a:pt x="7042" y="5513"/>
                  </a:cubicBezTo>
                  <a:close/>
                  <a:moveTo>
                    <a:pt x="5556" y="5276"/>
                  </a:moveTo>
                  <a:cubicBezTo>
                    <a:pt x="5276" y="4953"/>
                    <a:pt x="4760" y="5233"/>
                    <a:pt x="4889" y="5642"/>
                  </a:cubicBezTo>
                  <a:cubicBezTo>
                    <a:pt x="4932" y="5685"/>
                    <a:pt x="4997" y="5728"/>
                    <a:pt x="5061" y="5750"/>
                  </a:cubicBezTo>
                  <a:cubicBezTo>
                    <a:pt x="5276" y="5836"/>
                    <a:pt x="5470" y="5728"/>
                    <a:pt x="5556" y="5513"/>
                  </a:cubicBezTo>
                  <a:cubicBezTo>
                    <a:pt x="5578" y="5448"/>
                    <a:pt x="5578" y="5362"/>
                    <a:pt x="5556" y="5276"/>
                  </a:cubicBezTo>
                  <a:close/>
                  <a:moveTo>
                    <a:pt x="1379" y="4178"/>
                  </a:moveTo>
                  <a:cubicBezTo>
                    <a:pt x="1443" y="3984"/>
                    <a:pt x="1659" y="3876"/>
                    <a:pt x="1853" y="3941"/>
                  </a:cubicBezTo>
                  <a:cubicBezTo>
                    <a:pt x="2025" y="3984"/>
                    <a:pt x="2089" y="4156"/>
                    <a:pt x="2025" y="4307"/>
                  </a:cubicBezTo>
                  <a:cubicBezTo>
                    <a:pt x="1939" y="4609"/>
                    <a:pt x="1551" y="4652"/>
                    <a:pt x="1379" y="4436"/>
                  </a:cubicBezTo>
                  <a:cubicBezTo>
                    <a:pt x="1357" y="4350"/>
                    <a:pt x="1357" y="4264"/>
                    <a:pt x="1379" y="417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97;p48">
              <a:extLst>
                <a:ext uri="{FF2B5EF4-FFF2-40B4-BE49-F238E27FC236}">
                  <a16:creationId xmlns:a16="http://schemas.microsoft.com/office/drawing/2014/main" id="{E5192372-2F01-2F8F-E36C-53988C69327E}"/>
                </a:ext>
              </a:extLst>
            </p:cNvPr>
            <p:cNvSpPr/>
            <p:nvPr/>
          </p:nvSpPr>
          <p:spPr>
            <a:xfrm rot="-5620409">
              <a:off x="-40139" y="3446612"/>
              <a:ext cx="480743" cy="494008"/>
            </a:xfrm>
            <a:custGeom>
              <a:avLst/>
              <a:gdLst/>
              <a:ahLst/>
              <a:cxnLst/>
              <a:rect l="l" t="t" r="r" b="b"/>
              <a:pathLst>
                <a:path w="6999" h="7193" extrusionOk="0">
                  <a:moveTo>
                    <a:pt x="2283" y="883"/>
                  </a:moveTo>
                  <a:cubicBezTo>
                    <a:pt x="4716" y="0"/>
                    <a:pt x="6999" y="2498"/>
                    <a:pt x="5922" y="4846"/>
                  </a:cubicBezTo>
                  <a:cubicBezTo>
                    <a:pt x="4824" y="7193"/>
                    <a:pt x="1443" y="7064"/>
                    <a:pt x="539" y="4630"/>
                  </a:cubicBezTo>
                  <a:cubicBezTo>
                    <a:pt x="0" y="3123"/>
                    <a:pt x="754" y="1443"/>
                    <a:pt x="2283" y="8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398;p48">
              <a:extLst>
                <a:ext uri="{FF2B5EF4-FFF2-40B4-BE49-F238E27FC236}">
                  <a16:creationId xmlns:a16="http://schemas.microsoft.com/office/drawing/2014/main" id="{971939FA-5453-72BD-A407-36F1BDE6F206}"/>
                </a:ext>
              </a:extLst>
            </p:cNvPr>
            <p:cNvSpPr/>
            <p:nvPr/>
          </p:nvSpPr>
          <p:spPr>
            <a:xfrm rot="-5620409">
              <a:off x="9678" y="3620877"/>
              <a:ext cx="276673" cy="249992"/>
            </a:xfrm>
            <a:custGeom>
              <a:avLst/>
              <a:gdLst/>
              <a:ahLst/>
              <a:cxnLst/>
              <a:rect l="l" t="t" r="r" b="b"/>
              <a:pathLst>
                <a:path w="4028" h="3640" extrusionOk="0">
                  <a:moveTo>
                    <a:pt x="604" y="1551"/>
                  </a:moveTo>
                  <a:cubicBezTo>
                    <a:pt x="1099" y="603"/>
                    <a:pt x="2240" y="259"/>
                    <a:pt x="3166" y="733"/>
                  </a:cubicBezTo>
                  <a:cubicBezTo>
                    <a:pt x="3554" y="926"/>
                    <a:pt x="3855" y="1250"/>
                    <a:pt x="4027" y="1637"/>
                  </a:cubicBezTo>
                  <a:cubicBezTo>
                    <a:pt x="2606" y="1"/>
                    <a:pt x="1" y="1637"/>
                    <a:pt x="840" y="3640"/>
                  </a:cubicBezTo>
                  <a:cubicBezTo>
                    <a:pt x="367" y="3037"/>
                    <a:pt x="259" y="2219"/>
                    <a:pt x="625" y="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399;p48">
              <a:extLst>
                <a:ext uri="{FF2B5EF4-FFF2-40B4-BE49-F238E27FC236}">
                  <a16:creationId xmlns:a16="http://schemas.microsoft.com/office/drawing/2014/main" id="{57282204-DB8A-1606-1E3D-8FDABFEBE2EB}"/>
                </a:ext>
              </a:extLst>
            </p:cNvPr>
            <p:cNvSpPr/>
            <p:nvPr/>
          </p:nvSpPr>
          <p:spPr>
            <a:xfrm rot="-5620409">
              <a:off x="44552" y="3539762"/>
              <a:ext cx="312184" cy="319495"/>
            </a:xfrm>
            <a:custGeom>
              <a:avLst/>
              <a:gdLst/>
              <a:ahLst/>
              <a:cxnLst/>
              <a:rect l="l" t="t" r="r" b="b"/>
              <a:pathLst>
                <a:path w="4545" h="4652" extrusionOk="0">
                  <a:moveTo>
                    <a:pt x="1486" y="581"/>
                  </a:moveTo>
                  <a:cubicBezTo>
                    <a:pt x="3058" y="0"/>
                    <a:pt x="4544" y="1615"/>
                    <a:pt x="3834" y="3144"/>
                  </a:cubicBezTo>
                  <a:cubicBezTo>
                    <a:pt x="3145" y="4651"/>
                    <a:pt x="948" y="4565"/>
                    <a:pt x="367" y="2993"/>
                  </a:cubicBezTo>
                  <a:cubicBezTo>
                    <a:pt x="1" y="2024"/>
                    <a:pt x="517" y="926"/>
                    <a:pt x="1486" y="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400;p48">
              <a:extLst>
                <a:ext uri="{FF2B5EF4-FFF2-40B4-BE49-F238E27FC236}">
                  <a16:creationId xmlns:a16="http://schemas.microsoft.com/office/drawing/2014/main" id="{0FC013D7-CDC2-FA9B-BFB3-ECDE8ED69939}"/>
                </a:ext>
              </a:extLst>
            </p:cNvPr>
            <p:cNvSpPr/>
            <p:nvPr/>
          </p:nvSpPr>
          <p:spPr>
            <a:xfrm rot="-5620409">
              <a:off x="-813225" y="2680946"/>
              <a:ext cx="930440" cy="758766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401;p48">
              <a:extLst>
                <a:ext uri="{FF2B5EF4-FFF2-40B4-BE49-F238E27FC236}">
                  <a16:creationId xmlns:a16="http://schemas.microsoft.com/office/drawing/2014/main" id="{CE782F00-2992-F100-4053-081F52CEB3A5}"/>
                </a:ext>
              </a:extLst>
            </p:cNvPr>
            <p:cNvSpPr/>
            <p:nvPr/>
          </p:nvSpPr>
          <p:spPr>
            <a:xfrm rot="-5620409">
              <a:off x="-787969" y="2688012"/>
              <a:ext cx="912718" cy="724770"/>
            </a:xfrm>
            <a:custGeom>
              <a:avLst/>
              <a:gdLst/>
              <a:ahLst/>
              <a:cxnLst/>
              <a:rect l="l" t="t" r="r" b="b"/>
              <a:pathLst>
                <a:path w="13288" h="10553" extrusionOk="0">
                  <a:moveTo>
                    <a:pt x="991" y="10553"/>
                  </a:moveTo>
                  <a:lnTo>
                    <a:pt x="13287" y="2133"/>
                  </a:lnTo>
                  <a:lnTo>
                    <a:pt x="13287" y="1"/>
                  </a:lnTo>
                  <a:lnTo>
                    <a:pt x="0" y="9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402;p48">
              <a:extLst>
                <a:ext uri="{FF2B5EF4-FFF2-40B4-BE49-F238E27FC236}">
                  <a16:creationId xmlns:a16="http://schemas.microsoft.com/office/drawing/2014/main" id="{909A0FCF-3148-4815-7BE5-02183AD94E21}"/>
                </a:ext>
              </a:extLst>
            </p:cNvPr>
            <p:cNvSpPr/>
            <p:nvPr/>
          </p:nvSpPr>
          <p:spPr>
            <a:xfrm rot="-5620409">
              <a:off x="-735871" y="2704986"/>
              <a:ext cx="878718" cy="652245"/>
            </a:xfrm>
            <a:custGeom>
              <a:avLst/>
              <a:gdLst/>
              <a:ahLst/>
              <a:cxnLst/>
              <a:rect l="l" t="t" r="r" b="b"/>
              <a:pathLst>
                <a:path w="12793" h="9497" extrusionOk="0">
                  <a:moveTo>
                    <a:pt x="496" y="9497"/>
                  </a:moveTo>
                  <a:lnTo>
                    <a:pt x="12792" y="1077"/>
                  </a:lnTo>
                  <a:lnTo>
                    <a:pt x="12792" y="0"/>
                  </a:lnTo>
                  <a:lnTo>
                    <a:pt x="1" y="876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403;p48">
              <a:extLst>
                <a:ext uri="{FF2B5EF4-FFF2-40B4-BE49-F238E27FC236}">
                  <a16:creationId xmlns:a16="http://schemas.microsoft.com/office/drawing/2014/main" id="{940B9C88-C4F6-B8A7-7E00-8DAA02EA786C}"/>
                </a:ext>
              </a:extLst>
            </p:cNvPr>
            <p:cNvSpPr/>
            <p:nvPr/>
          </p:nvSpPr>
          <p:spPr>
            <a:xfrm rot="-5620409">
              <a:off x="140327" y="3542554"/>
              <a:ext cx="261836" cy="251503"/>
            </a:xfrm>
            <a:custGeom>
              <a:avLst/>
              <a:gdLst/>
              <a:ahLst/>
              <a:cxnLst/>
              <a:rect l="l" t="t" r="r" b="b"/>
              <a:pathLst>
                <a:path w="3812" h="3662" extrusionOk="0">
                  <a:moveTo>
                    <a:pt x="2951" y="0"/>
                  </a:moveTo>
                  <a:cubicBezTo>
                    <a:pt x="3661" y="819"/>
                    <a:pt x="3510" y="2068"/>
                    <a:pt x="2627" y="2692"/>
                  </a:cubicBezTo>
                  <a:cubicBezTo>
                    <a:pt x="1745" y="3317"/>
                    <a:pt x="517" y="3037"/>
                    <a:pt x="0" y="2089"/>
                  </a:cubicBezTo>
                  <a:cubicBezTo>
                    <a:pt x="1314" y="3661"/>
                    <a:pt x="3812" y="2197"/>
                    <a:pt x="3101" y="280"/>
                  </a:cubicBezTo>
                  <a:cubicBezTo>
                    <a:pt x="3058" y="194"/>
                    <a:pt x="3015" y="87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404;p48">
              <a:extLst>
                <a:ext uri="{FF2B5EF4-FFF2-40B4-BE49-F238E27FC236}">
                  <a16:creationId xmlns:a16="http://schemas.microsoft.com/office/drawing/2014/main" id="{7BB8EE9E-8E76-C0D6-465A-E8E366EC6EDE}"/>
                </a:ext>
              </a:extLst>
            </p:cNvPr>
            <p:cNvSpPr/>
            <p:nvPr/>
          </p:nvSpPr>
          <p:spPr>
            <a:xfrm rot="-5620409">
              <a:off x="129363" y="3629814"/>
              <a:ext cx="147973" cy="155358"/>
            </a:xfrm>
            <a:custGeom>
              <a:avLst/>
              <a:gdLst/>
              <a:ahLst/>
              <a:cxnLst/>
              <a:rect l="l" t="t" r="r" b="b"/>
              <a:pathLst>
                <a:path w="2197" h="2262" extrusionOk="0">
                  <a:moveTo>
                    <a:pt x="711" y="280"/>
                  </a:moveTo>
                  <a:cubicBezTo>
                    <a:pt x="1486" y="0"/>
                    <a:pt x="2197" y="776"/>
                    <a:pt x="1852" y="1508"/>
                  </a:cubicBezTo>
                  <a:cubicBezTo>
                    <a:pt x="1529" y="2262"/>
                    <a:pt x="453" y="2218"/>
                    <a:pt x="173" y="1443"/>
                  </a:cubicBezTo>
                  <a:cubicBezTo>
                    <a:pt x="0" y="969"/>
                    <a:pt x="237" y="453"/>
                    <a:pt x="711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405;p48">
              <a:extLst>
                <a:ext uri="{FF2B5EF4-FFF2-40B4-BE49-F238E27FC236}">
                  <a16:creationId xmlns:a16="http://schemas.microsoft.com/office/drawing/2014/main" id="{8F3DFD51-D593-CCCA-7767-901DE3A75872}"/>
                </a:ext>
              </a:extLst>
            </p:cNvPr>
            <p:cNvSpPr/>
            <p:nvPr/>
          </p:nvSpPr>
          <p:spPr>
            <a:xfrm rot="-5620409">
              <a:off x="175529" y="3621336"/>
              <a:ext cx="134696" cy="133169"/>
            </a:xfrm>
            <a:custGeom>
              <a:avLst/>
              <a:gdLst/>
              <a:ahLst/>
              <a:cxnLst/>
              <a:rect l="l" t="t" r="r" b="b"/>
              <a:pathLst>
                <a:path w="1961" h="1939" extrusionOk="0">
                  <a:moveTo>
                    <a:pt x="1444" y="0"/>
                  </a:moveTo>
                  <a:cubicBezTo>
                    <a:pt x="1508" y="65"/>
                    <a:pt x="1551" y="172"/>
                    <a:pt x="1594" y="259"/>
                  </a:cubicBezTo>
                  <a:cubicBezTo>
                    <a:pt x="1960" y="1271"/>
                    <a:pt x="539" y="1938"/>
                    <a:pt x="1" y="1012"/>
                  </a:cubicBezTo>
                  <a:cubicBezTo>
                    <a:pt x="647" y="1744"/>
                    <a:pt x="1853" y="1055"/>
                    <a:pt x="1508" y="129"/>
                  </a:cubicBezTo>
                  <a:cubicBezTo>
                    <a:pt x="1487" y="86"/>
                    <a:pt x="1465" y="43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2" name="Google Shape;14462;p50"/>
          <p:cNvSpPr txBox="1">
            <a:spLocks noGrp="1"/>
          </p:cNvSpPr>
          <p:nvPr>
            <p:ph type="title"/>
          </p:nvPr>
        </p:nvSpPr>
        <p:spPr>
          <a:xfrm>
            <a:off x="610237" y="721485"/>
            <a:ext cx="3982815" cy="1192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4485" name="Google Shape;14485;p50"/>
          <p:cNvGrpSpPr/>
          <p:nvPr/>
        </p:nvGrpSpPr>
        <p:grpSpPr>
          <a:xfrm>
            <a:off x="3621478" y="1458966"/>
            <a:ext cx="5055841" cy="3684538"/>
            <a:chOff x="3621478" y="1435849"/>
            <a:chExt cx="5055841" cy="3684538"/>
          </a:xfrm>
        </p:grpSpPr>
        <p:sp>
          <p:nvSpPr>
            <p:cNvPr id="14486" name="Google Shape;14486;p50"/>
            <p:cNvSpPr/>
            <p:nvPr/>
          </p:nvSpPr>
          <p:spPr>
            <a:xfrm rot="3647001">
              <a:off x="4259163" y="2524081"/>
              <a:ext cx="211548" cy="398286"/>
            </a:xfrm>
            <a:custGeom>
              <a:avLst/>
              <a:gdLst/>
              <a:ahLst/>
              <a:cxnLst/>
              <a:rect l="l" t="t" r="r" b="b"/>
              <a:pathLst>
                <a:path w="1910" h="3596" extrusionOk="0">
                  <a:moveTo>
                    <a:pt x="0" y="1"/>
                  </a:moveTo>
                  <a:lnTo>
                    <a:pt x="0" y="3595"/>
                  </a:lnTo>
                  <a:lnTo>
                    <a:pt x="1910" y="3595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487;p50"/>
            <p:cNvSpPr/>
            <p:nvPr/>
          </p:nvSpPr>
          <p:spPr>
            <a:xfrm rot="3647001">
              <a:off x="4348774" y="2570436"/>
              <a:ext cx="211548" cy="205346"/>
            </a:xfrm>
            <a:custGeom>
              <a:avLst/>
              <a:gdLst/>
              <a:ahLst/>
              <a:cxnLst/>
              <a:rect l="l" t="t" r="r" b="b"/>
              <a:pathLst>
                <a:path w="1910" h="1854" extrusionOk="0">
                  <a:moveTo>
                    <a:pt x="0" y="57"/>
                  </a:moveTo>
                  <a:lnTo>
                    <a:pt x="0" y="1854"/>
                  </a:lnTo>
                  <a:cubicBezTo>
                    <a:pt x="169" y="1854"/>
                    <a:pt x="281" y="1854"/>
                    <a:pt x="393" y="1854"/>
                  </a:cubicBezTo>
                  <a:cubicBezTo>
                    <a:pt x="955" y="1854"/>
                    <a:pt x="1517" y="1629"/>
                    <a:pt x="1910" y="1180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50"/>
            <p:cNvSpPr/>
            <p:nvPr/>
          </p:nvSpPr>
          <p:spPr>
            <a:xfrm>
              <a:off x="7414325" y="3127965"/>
              <a:ext cx="970562" cy="722691"/>
            </a:xfrm>
            <a:custGeom>
              <a:avLst/>
              <a:gdLst/>
              <a:ahLst/>
              <a:cxnLst/>
              <a:rect l="l" t="t" r="r" b="b"/>
              <a:pathLst>
                <a:path w="12975" h="9661" extrusionOk="0">
                  <a:moveTo>
                    <a:pt x="12974" y="0"/>
                  </a:moveTo>
                  <a:lnTo>
                    <a:pt x="0" y="0"/>
                  </a:lnTo>
                  <a:lnTo>
                    <a:pt x="0" y="9661"/>
                  </a:lnTo>
                  <a:lnTo>
                    <a:pt x="12974" y="9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50"/>
            <p:cNvSpPr/>
            <p:nvPr/>
          </p:nvSpPr>
          <p:spPr>
            <a:xfrm>
              <a:off x="7813393" y="3850565"/>
              <a:ext cx="172345" cy="235337"/>
            </a:xfrm>
            <a:custGeom>
              <a:avLst/>
              <a:gdLst/>
              <a:ahLst/>
              <a:cxnLst/>
              <a:rect l="l" t="t" r="r" b="b"/>
              <a:pathLst>
                <a:path w="2304" h="3146" extrusionOk="0">
                  <a:moveTo>
                    <a:pt x="2304" y="1"/>
                  </a:moveTo>
                  <a:lnTo>
                    <a:pt x="1" y="1"/>
                  </a:lnTo>
                  <a:lnTo>
                    <a:pt x="1" y="3146"/>
                  </a:lnTo>
                  <a:lnTo>
                    <a:pt x="2304" y="3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490;p50"/>
            <p:cNvSpPr/>
            <p:nvPr/>
          </p:nvSpPr>
          <p:spPr>
            <a:xfrm>
              <a:off x="7813393" y="3850565"/>
              <a:ext cx="172345" cy="63061"/>
            </a:xfrm>
            <a:custGeom>
              <a:avLst/>
              <a:gdLst/>
              <a:ahLst/>
              <a:cxnLst/>
              <a:rect l="l" t="t" r="r" b="b"/>
              <a:pathLst>
                <a:path w="2304" h="843" extrusionOk="0">
                  <a:moveTo>
                    <a:pt x="2304" y="1"/>
                  </a:moveTo>
                  <a:lnTo>
                    <a:pt x="1" y="1"/>
                  </a:lnTo>
                  <a:lnTo>
                    <a:pt x="1" y="843"/>
                  </a:lnTo>
                  <a:lnTo>
                    <a:pt x="2304" y="84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491;p50"/>
            <p:cNvSpPr/>
            <p:nvPr/>
          </p:nvSpPr>
          <p:spPr>
            <a:xfrm>
              <a:off x="7510969" y="3199328"/>
              <a:ext cx="777273" cy="579888"/>
            </a:xfrm>
            <a:custGeom>
              <a:avLst/>
              <a:gdLst/>
              <a:ahLst/>
              <a:cxnLst/>
              <a:rect l="l" t="t" r="r" b="b"/>
              <a:pathLst>
                <a:path w="10391" h="7752" extrusionOk="0">
                  <a:moveTo>
                    <a:pt x="10390" y="1"/>
                  </a:moveTo>
                  <a:lnTo>
                    <a:pt x="0" y="1"/>
                  </a:lnTo>
                  <a:lnTo>
                    <a:pt x="0" y="7752"/>
                  </a:lnTo>
                  <a:lnTo>
                    <a:pt x="10390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492;p50"/>
            <p:cNvSpPr/>
            <p:nvPr/>
          </p:nvSpPr>
          <p:spPr>
            <a:xfrm>
              <a:off x="6064543" y="2836404"/>
              <a:ext cx="783831" cy="1107464"/>
            </a:xfrm>
            <a:custGeom>
              <a:avLst/>
              <a:gdLst/>
              <a:ahLst/>
              <a:cxnLst/>
              <a:rect l="l" t="t" r="r" b="b"/>
              <a:pathLst>
                <a:path w="7077" h="9999" extrusionOk="0">
                  <a:moveTo>
                    <a:pt x="7077" y="1"/>
                  </a:moveTo>
                  <a:lnTo>
                    <a:pt x="0" y="1"/>
                  </a:lnTo>
                  <a:lnTo>
                    <a:pt x="0" y="9998"/>
                  </a:lnTo>
                  <a:lnTo>
                    <a:pt x="7077" y="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50"/>
            <p:cNvSpPr/>
            <p:nvPr/>
          </p:nvSpPr>
          <p:spPr>
            <a:xfrm>
              <a:off x="6064543" y="2892447"/>
              <a:ext cx="696775" cy="1051421"/>
            </a:xfrm>
            <a:custGeom>
              <a:avLst/>
              <a:gdLst/>
              <a:ahLst/>
              <a:cxnLst/>
              <a:rect l="l" t="t" r="r" b="b"/>
              <a:pathLst>
                <a:path w="6291" h="9493" extrusionOk="0">
                  <a:moveTo>
                    <a:pt x="0" y="0"/>
                  </a:moveTo>
                  <a:lnTo>
                    <a:pt x="0" y="9492"/>
                  </a:lnTo>
                  <a:lnTo>
                    <a:pt x="6291" y="9492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50"/>
            <p:cNvSpPr/>
            <p:nvPr/>
          </p:nvSpPr>
          <p:spPr>
            <a:xfrm>
              <a:off x="6145394" y="2892447"/>
              <a:ext cx="615922" cy="1051421"/>
            </a:xfrm>
            <a:custGeom>
              <a:avLst/>
              <a:gdLst/>
              <a:ahLst/>
              <a:cxnLst/>
              <a:rect l="l" t="t" r="r" b="b"/>
              <a:pathLst>
                <a:path w="5561" h="9493" extrusionOk="0">
                  <a:moveTo>
                    <a:pt x="0" y="9492"/>
                  </a:moveTo>
                  <a:lnTo>
                    <a:pt x="5561" y="9492"/>
                  </a:lnTo>
                  <a:lnTo>
                    <a:pt x="55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50"/>
            <p:cNvSpPr/>
            <p:nvPr/>
          </p:nvSpPr>
          <p:spPr>
            <a:xfrm>
              <a:off x="6300895" y="3284299"/>
              <a:ext cx="261388" cy="659561"/>
            </a:xfrm>
            <a:custGeom>
              <a:avLst/>
              <a:gdLst/>
              <a:ahLst/>
              <a:cxnLst/>
              <a:rect l="l" t="t" r="r" b="b"/>
              <a:pathLst>
                <a:path w="2360" h="5955" extrusionOk="0">
                  <a:moveTo>
                    <a:pt x="0" y="5954"/>
                  </a:moveTo>
                  <a:lnTo>
                    <a:pt x="2359" y="5954"/>
                  </a:lnTo>
                  <a:lnTo>
                    <a:pt x="2359" y="1068"/>
                  </a:lnTo>
                  <a:cubicBezTo>
                    <a:pt x="2303" y="450"/>
                    <a:pt x="1798" y="1"/>
                    <a:pt x="1180" y="1"/>
                  </a:cubicBezTo>
                  <a:lnTo>
                    <a:pt x="1180" y="1"/>
                  </a:lnTo>
                  <a:cubicBezTo>
                    <a:pt x="562" y="1"/>
                    <a:pt x="57" y="450"/>
                    <a:pt x="0" y="106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50"/>
            <p:cNvSpPr/>
            <p:nvPr/>
          </p:nvSpPr>
          <p:spPr>
            <a:xfrm>
              <a:off x="5162548" y="1634987"/>
              <a:ext cx="1362428" cy="1262857"/>
            </a:xfrm>
            <a:custGeom>
              <a:avLst/>
              <a:gdLst/>
              <a:ahLst/>
              <a:cxnLst/>
              <a:rect l="l" t="t" r="r" b="b"/>
              <a:pathLst>
                <a:path w="12301" h="11402" extrusionOk="0">
                  <a:moveTo>
                    <a:pt x="0" y="3988"/>
                  </a:moveTo>
                  <a:lnTo>
                    <a:pt x="3258" y="0"/>
                  </a:lnTo>
                  <a:lnTo>
                    <a:pt x="12300" y="7414"/>
                  </a:lnTo>
                  <a:lnTo>
                    <a:pt x="9043" y="114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50"/>
            <p:cNvSpPr/>
            <p:nvPr/>
          </p:nvSpPr>
          <p:spPr>
            <a:xfrm>
              <a:off x="5174953" y="1703434"/>
              <a:ext cx="1293980" cy="1194409"/>
            </a:xfrm>
            <a:custGeom>
              <a:avLst/>
              <a:gdLst/>
              <a:ahLst/>
              <a:cxnLst/>
              <a:rect l="l" t="t" r="r" b="b"/>
              <a:pathLst>
                <a:path w="11683" h="10784" extrusionOk="0">
                  <a:moveTo>
                    <a:pt x="11683" y="7358"/>
                  </a:moveTo>
                  <a:lnTo>
                    <a:pt x="8931" y="10784"/>
                  </a:lnTo>
                  <a:lnTo>
                    <a:pt x="1" y="34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50"/>
            <p:cNvSpPr/>
            <p:nvPr/>
          </p:nvSpPr>
          <p:spPr>
            <a:xfrm>
              <a:off x="5224682" y="1703434"/>
              <a:ext cx="1244250" cy="1132163"/>
            </a:xfrm>
            <a:custGeom>
              <a:avLst/>
              <a:gdLst/>
              <a:ahLst/>
              <a:cxnLst/>
              <a:rect l="l" t="t" r="r" b="b"/>
              <a:pathLst>
                <a:path w="11234" h="10222" extrusionOk="0">
                  <a:moveTo>
                    <a:pt x="1" y="2864"/>
                  </a:moveTo>
                  <a:lnTo>
                    <a:pt x="2304" y="0"/>
                  </a:lnTo>
                  <a:lnTo>
                    <a:pt x="11234" y="7358"/>
                  </a:lnTo>
                  <a:lnTo>
                    <a:pt x="8931" y="10222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499;p50"/>
            <p:cNvSpPr/>
            <p:nvPr/>
          </p:nvSpPr>
          <p:spPr>
            <a:xfrm>
              <a:off x="4453380" y="1759365"/>
              <a:ext cx="970568" cy="1001580"/>
            </a:xfrm>
            <a:custGeom>
              <a:avLst/>
              <a:gdLst/>
              <a:ahLst/>
              <a:cxnLst/>
              <a:rect l="l" t="t" r="r" b="b"/>
              <a:pathLst>
                <a:path w="8763" h="9043" extrusionOk="0">
                  <a:moveTo>
                    <a:pt x="2865" y="9043"/>
                  </a:moveTo>
                  <a:lnTo>
                    <a:pt x="1" y="6403"/>
                  </a:lnTo>
                  <a:lnTo>
                    <a:pt x="5842" y="1"/>
                  </a:lnTo>
                  <a:lnTo>
                    <a:pt x="8762" y="2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500;p50"/>
            <p:cNvSpPr/>
            <p:nvPr/>
          </p:nvSpPr>
          <p:spPr>
            <a:xfrm>
              <a:off x="4453380" y="1759365"/>
              <a:ext cx="920727" cy="951850"/>
            </a:xfrm>
            <a:custGeom>
              <a:avLst/>
              <a:gdLst/>
              <a:ahLst/>
              <a:cxnLst/>
              <a:rect l="l" t="t" r="r" b="b"/>
              <a:pathLst>
                <a:path w="8313" h="8594" extrusionOk="0">
                  <a:moveTo>
                    <a:pt x="1" y="6403"/>
                  </a:moveTo>
                  <a:lnTo>
                    <a:pt x="5842" y="1"/>
                  </a:lnTo>
                  <a:lnTo>
                    <a:pt x="8313" y="2191"/>
                  </a:lnTo>
                  <a:lnTo>
                    <a:pt x="2416" y="859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501;p50"/>
            <p:cNvSpPr/>
            <p:nvPr/>
          </p:nvSpPr>
          <p:spPr>
            <a:xfrm>
              <a:off x="4944803" y="1759365"/>
              <a:ext cx="485339" cy="416891"/>
            </a:xfrm>
            <a:custGeom>
              <a:avLst/>
              <a:gdLst/>
              <a:ahLst/>
              <a:cxnLst/>
              <a:rect l="l" t="t" r="r" b="b"/>
              <a:pathLst>
                <a:path w="4382" h="3764" extrusionOk="0">
                  <a:moveTo>
                    <a:pt x="57" y="1517"/>
                  </a:moveTo>
                  <a:cubicBezTo>
                    <a:pt x="281" y="2809"/>
                    <a:pt x="1461" y="3764"/>
                    <a:pt x="2809" y="3764"/>
                  </a:cubicBezTo>
                  <a:cubicBezTo>
                    <a:pt x="2977" y="3764"/>
                    <a:pt x="3146" y="3764"/>
                    <a:pt x="3370" y="3707"/>
                  </a:cubicBezTo>
                  <a:lnTo>
                    <a:pt x="4381" y="2640"/>
                  </a:lnTo>
                  <a:lnTo>
                    <a:pt x="1405" y="1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502;p50"/>
            <p:cNvSpPr/>
            <p:nvPr/>
          </p:nvSpPr>
          <p:spPr>
            <a:xfrm>
              <a:off x="5971176" y="2393882"/>
              <a:ext cx="503947" cy="503947"/>
            </a:xfrm>
            <a:custGeom>
              <a:avLst/>
              <a:gdLst/>
              <a:ahLst/>
              <a:cxnLst/>
              <a:rect l="l" t="t" r="r" b="b"/>
              <a:pathLst>
                <a:path w="4550" h="4550" extrusionOk="0">
                  <a:moveTo>
                    <a:pt x="3202" y="56"/>
                  </a:moveTo>
                  <a:cubicBezTo>
                    <a:pt x="1573" y="281"/>
                    <a:pt x="282" y="1517"/>
                    <a:pt x="1" y="3146"/>
                  </a:cubicBezTo>
                  <a:lnTo>
                    <a:pt x="1742" y="4550"/>
                  </a:lnTo>
                  <a:lnTo>
                    <a:pt x="4550" y="1124"/>
                  </a:lnTo>
                  <a:lnTo>
                    <a:pt x="3202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503;p50"/>
            <p:cNvSpPr/>
            <p:nvPr/>
          </p:nvSpPr>
          <p:spPr>
            <a:xfrm>
              <a:off x="6064543" y="2773329"/>
              <a:ext cx="696775" cy="535069"/>
            </a:xfrm>
            <a:custGeom>
              <a:avLst/>
              <a:gdLst/>
              <a:ahLst/>
              <a:cxnLst/>
              <a:rect l="l" t="t" r="r" b="b"/>
              <a:pathLst>
                <a:path w="6291" h="4831" extrusionOk="0">
                  <a:moveTo>
                    <a:pt x="0" y="2696"/>
                  </a:moveTo>
                  <a:cubicBezTo>
                    <a:pt x="1741" y="4830"/>
                    <a:pt x="5167" y="4381"/>
                    <a:pt x="6291" y="1798"/>
                  </a:cubicBezTo>
                  <a:lnTo>
                    <a:pt x="6291" y="1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504;p50"/>
            <p:cNvSpPr/>
            <p:nvPr/>
          </p:nvSpPr>
          <p:spPr>
            <a:xfrm>
              <a:off x="5909042" y="2319233"/>
              <a:ext cx="970457" cy="964255"/>
            </a:xfrm>
            <a:custGeom>
              <a:avLst/>
              <a:gdLst/>
              <a:ahLst/>
              <a:cxnLst/>
              <a:rect l="l" t="t" r="r" b="b"/>
              <a:pathLst>
                <a:path w="8762" h="8706" extrusionOk="0">
                  <a:moveTo>
                    <a:pt x="4999" y="0"/>
                  </a:moveTo>
                  <a:cubicBezTo>
                    <a:pt x="1685" y="0"/>
                    <a:pt x="0" y="4044"/>
                    <a:pt x="2359" y="6347"/>
                  </a:cubicBezTo>
                  <a:cubicBezTo>
                    <a:pt x="4718" y="8706"/>
                    <a:pt x="8762" y="7077"/>
                    <a:pt x="8762" y="3707"/>
                  </a:cubicBezTo>
                  <a:cubicBezTo>
                    <a:pt x="8762" y="1685"/>
                    <a:pt x="7077" y="0"/>
                    <a:pt x="4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505;p50"/>
            <p:cNvSpPr/>
            <p:nvPr/>
          </p:nvSpPr>
          <p:spPr>
            <a:xfrm>
              <a:off x="5852999" y="2126408"/>
              <a:ext cx="1188206" cy="1262857"/>
            </a:xfrm>
            <a:custGeom>
              <a:avLst/>
              <a:gdLst/>
              <a:ahLst/>
              <a:cxnLst/>
              <a:rect l="l" t="t" r="r" b="b"/>
              <a:pathLst>
                <a:path w="10728" h="11402" extrusionOk="0">
                  <a:moveTo>
                    <a:pt x="2247" y="3651"/>
                  </a:moveTo>
                  <a:cubicBezTo>
                    <a:pt x="1" y="7695"/>
                    <a:pt x="5617" y="11402"/>
                    <a:pt x="8481" y="7751"/>
                  </a:cubicBezTo>
                  <a:cubicBezTo>
                    <a:pt x="10728" y="3763"/>
                    <a:pt x="5112" y="0"/>
                    <a:pt x="2247" y="3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50"/>
            <p:cNvSpPr/>
            <p:nvPr/>
          </p:nvSpPr>
          <p:spPr>
            <a:xfrm>
              <a:off x="6101867" y="2530665"/>
              <a:ext cx="559879" cy="559990"/>
            </a:xfrm>
            <a:custGeom>
              <a:avLst/>
              <a:gdLst/>
              <a:ahLst/>
              <a:cxnLst/>
              <a:rect l="l" t="t" r="r" b="b"/>
              <a:pathLst>
                <a:path w="5055" h="5056" extrusionOk="0">
                  <a:moveTo>
                    <a:pt x="2865" y="1"/>
                  </a:moveTo>
                  <a:cubicBezTo>
                    <a:pt x="955" y="1"/>
                    <a:pt x="0" y="2304"/>
                    <a:pt x="1348" y="3708"/>
                  </a:cubicBezTo>
                  <a:cubicBezTo>
                    <a:pt x="2696" y="5056"/>
                    <a:pt x="5055" y="4101"/>
                    <a:pt x="5055" y="2191"/>
                  </a:cubicBezTo>
                  <a:cubicBezTo>
                    <a:pt x="5055" y="956"/>
                    <a:pt x="4044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50"/>
            <p:cNvSpPr/>
            <p:nvPr/>
          </p:nvSpPr>
          <p:spPr>
            <a:xfrm>
              <a:off x="6145394" y="2493340"/>
              <a:ext cx="559990" cy="559990"/>
            </a:xfrm>
            <a:custGeom>
              <a:avLst/>
              <a:gdLst/>
              <a:ahLst/>
              <a:cxnLst/>
              <a:rect l="l" t="t" r="r" b="b"/>
              <a:pathLst>
                <a:path w="5056" h="5056" extrusionOk="0">
                  <a:moveTo>
                    <a:pt x="2865" y="1"/>
                  </a:moveTo>
                  <a:cubicBezTo>
                    <a:pt x="955" y="1"/>
                    <a:pt x="0" y="2304"/>
                    <a:pt x="1348" y="3708"/>
                  </a:cubicBezTo>
                  <a:cubicBezTo>
                    <a:pt x="2696" y="5056"/>
                    <a:pt x="5055" y="4101"/>
                    <a:pt x="5055" y="2135"/>
                  </a:cubicBezTo>
                  <a:cubicBezTo>
                    <a:pt x="5055" y="956"/>
                    <a:pt x="4100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50"/>
            <p:cNvSpPr/>
            <p:nvPr/>
          </p:nvSpPr>
          <p:spPr>
            <a:xfrm>
              <a:off x="6207528" y="2512058"/>
              <a:ext cx="528867" cy="541272"/>
            </a:xfrm>
            <a:custGeom>
              <a:avLst/>
              <a:gdLst/>
              <a:ahLst/>
              <a:cxnLst/>
              <a:rect l="l" t="t" r="r" b="b"/>
              <a:pathLst>
                <a:path w="4775" h="4887" extrusionOk="0">
                  <a:moveTo>
                    <a:pt x="619" y="674"/>
                  </a:moveTo>
                  <a:cubicBezTo>
                    <a:pt x="338" y="1068"/>
                    <a:pt x="169" y="1517"/>
                    <a:pt x="169" y="1966"/>
                  </a:cubicBezTo>
                  <a:cubicBezTo>
                    <a:pt x="1" y="3820"/>
                    <a:pt x="2191" y="4887"/>
                    <a:pt x="3483" y="3539"/>
                  </a:cubicBezTo>
                  <a:cubicBezTo>
                    <a:pt x="4775" y="2247"/>
                    <a:pt x="3708" y="0"/>
                    <a:pt x="1911" y="225"/>
                  </a:cubicBezTo>
                  <a:cubicBezTo>
                    <a:pt x="1405" y="225"/>
                    <a:pt x="956" y="394"/>
                    <a:pt x="619" y="67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50"/>
            <p:cNvSpPr/>
            <p:nvPr/>
          </p:nvSpPr>
          <p:spPr>
            <a:xfrm>
              <a:off x="6251166" y="2474733"/>
              <a:ext cx="404376" cy="528867"/>
            </a:xfrm>
            <a:custGeom>
              <a:avLst/>
              <a:gdLst/>
              <a:ahLst/>
              <a:cxnLst/>
              <a:rect l="l" t="t" r="r" b="b"/>
              <a:pathLst>
                <a:path w="3651" h="4775" extrusionOk="0">
                  <a:moveTo>
                    <a:pt x="3370" y="3820"/>
                  </a:moveTo>
                  <a:cubicBezTo>
                    <a:pt x="3538" y="3483"/>
                    <a:pt x="3651" y="3146"/>
                    <a:pt x="3651" y="2752"/>
                  </a:cubicBezTo>
                  <a:cubicBezTo>
                    <a:pt x="3651" y="1011"/>
                    <a:pt x="1741" y="0"/>
                    <a:pt x="281" y="955"/>
                  </a:cubicBezTo>
                  <a:cubicBezTo>
                    <a:pt x="112" y="1292"/>
                    <a:pt x="0" y="1629"/>
                    <a:pt x="0" y="2022"/>
                  </a:cubicBezTo>
                  <a:cubicBezTo>
                    <a:pt x="0" y="3707"/>
                    <a:pt x="1910" y="4774"/>
                    <a:pt x="3370" y="382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50"/>
            <p:cNvSpPr/>
            <p:nvPr/>
          </p:nvSpPr>
          <p:spPr>
            <a:xfrm>
              <a:off x="4895074" y="1510498"/>
              <a:ext cx="727898" cy="728009"/>
            </a:xfrm>
            <a:custGeom>
              <a:avLst/>
              <a:gdLst/>
              <a:ahLst/>
              <a:cxnLst/>
              <a:rect l="l" t="t" r="r" b="b"/>
              <a:pathLst>
                <a:path w="6572" h="6573" extrusionOk="0">
                  <a:moveTo>
                    <a:pt x="3763" y="1"/>
                  </a:moveTo>
                  <a:cubicBezTo>
                    <a:pt x="1292" y="1"/>
                    <a:pt x="0" y="3034"/>
                    <a:pt x="1797" y="4775"/>
                  </a:cubicBezTo>
                  <a:cubicBezTo>
                    <a:pt x="3539" y="6572"/>
                    <a:pt x="6571" y="5280"/>
                    <a:pt x="6571" y="2809"/>
                  </a:cubicBezTo>
                  <a:cubicBezTo>
                    <a:pt x="6571" y="1237"/>
                    <a:pt x="5336" y="1"/>
                    <a:pt x="3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50"/>
            <p:cNvSpPr/>
            <p:nvPr/>
          </p:nvSpPr>
          <p:spPr>
            <a:xfrm>
              <a:off x="4926196" y="1435849"/>
              <a:ext cx="665653" cy="690684"/>
            </a:xfrm>
            <a:custGeom>
              <a:avLst/>
              <a:gdLst/>
              <a:ahLst/>
              <a:cxnLst/>
              <a:rect l="l" t="t" r="r" b="b"/>
              <a:pathLst>
                <a:path w="6010" h="6236" extrusionOk="0">
                  <a:moveTo>
                    <a:pt x="1011" y="2079"/>
                  </a:moveTo>
                  <a:cubicBezTo>
                    <a:pt x="0" y="3932"/>
                    <a:pt x="1348" y="6235"/>
                    <a:pt x="3482" y="6235"/>
                  </a:cubicBezTo>
                  <a:cubicBezTo>
                    <a:pt x="4325" y="6235"/>
                    <a:pt x="5167" y="5842"/>
                    <a:pt x="5673" y="5168"/>
                  </a:cubicBezTo>
                  <a:cubicBezTo>
                    <a:pt x="5897" y="4775"/>
                    <a:pt x="6010" y="4269"/>
                    <a:pt x="6010" y="3820"/>
                  </a:cubicBezTo>
                  <a:cubicBezTo>
                    <a:pt x="6010" y="1180"/>
                    <a:pt x="2696" y="1"/>
                    <a:pt x="1011" y="2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50"/>
            <p:cNvSpPr/>
            <p:nvPr/>
          </p:nvSpPr>
          <p:spPr>
            <a:xfrm>
              <a:off x="5038170" y="1666109"/>
              <a:ext cx="423094" cy="423094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2190" y="0"/>
                  </a:moveTo>
                  <a:cubicBezTo>
                    <a:pt x="730" y="0"/>
                    <a:pt x="0" y="1741"/>
                    <a:pt x="1011" y="2808"/>
                  </a:cubicBezTo>
                  <a:cubicBezTo>
                    <a:pt x="2078" y="3819"/>
                    <a:pt x="3819" y="3089"/>
                    <a:pt x="3819" y="1629"/>
                  </a:cubicBezTo>
                  <a:cubicBezTo>
                    <a:pt x="3819" y="730"/>
                    <a:pt x="3089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50"/>
            <p:cNvSpPr/>
            <p:nvPr/>
          </p:nvSpPr>
          <p:spPr>
            <a:xfrm>
              <a:off x="5069181" y="1641189"/>
              <a:ext cx="423204" cy="416891"/>
            </a:xfrm>
            <a:custGeom>
              <a:avLst/>
              <a:gdLst/>
              <a:ahLst/>
              <a:cxnLst/>
              <a:rect l="l" t="t" r="r" b="b"/>
              <a:pathLst>
                <a:path w="3821" h="3764" extrusionOk="0">
                  <a:moveTo>
                    <a:pt x="2191" y="0"/>
                  </a:moveTo>
                  <a:cubicBezTo>
                    <a:pt x="731" y="0"/>
                    <a:pt x="1" y="1741"/>
                    <a:pt x="1068" y="2752"/>
                  </a:cubicBezTo>
                  <a:cubicBezTo>
                    <a:pt x="2079" y="3763"/>
                    <a:pt x="3820" y="3033"/>
                    <a:pt x="3820" y="1629"/>
                  </a:cubicBezTo>
                  <a:cubicBezTo>
                    <a:pt x="3820" y="731"/>
                    <a:pt x="3090" y="0"/>
                    <a:pt x="2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50"/>
            <p:cNvSpPr/>
            <p:nvPr/>
          </p:nvSpPr>
          <p:spPr>
            <a:xfrm>
              <a:off x="5131426" y="1672312"/>
              <a:ext cx="379566" cy="323523"/>
            </a:xfrm>
            <a:custGeom>
              <a:avLst/>
              <a:gdLst/>
              <a:ahLst/>
              <a:cxnLst/>
              <a:rect l="l" t="t" r="r" b="b"/>
              <a:pathLst>
                <a:path w="3427" h="2921" extrusionOk="0">
                  <a:moveTo>
                    <a:pt x="337" y="337"/>
                  </a:moveTo>
                  <a:cubicBezTo>
                    <a:pt x="113" y="618"/>
                    <a:pt x="0" y="955"/>
                    <a:pt x="0" y="1348"/>
                  </a:cubicBezTo>
                  <a:cubicBezTo>
                    <a:pt x="0" y="2191"/>
                    <a:pt x="731" y="2921"/>
                    <a:pt x="1629" y="2921"/>
                  </a:cubicBezTo>
                  <a:cubicBezTo>
                    <a:pt x="1966" y="2921"/>
                    <a:pt x="2303" y="2808"/>
                    <a:pt x="2584" y="2640"/>
                  </a:cubicBezTo>
                  <a:cubicBezTo>
                    <a:pt x="3427" y="1573"/>
                    <a:pt x="2640" y="0"/>
                    <a:pt x="1348" y="0"/>
                  </a:cubicBezTo>
                  <a:cubicBezTo>
                    <a:pt x="955" y="0"/>
                    <a:pt x="618" y="113"/>
                    <a:pt x="337" y="33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50"/>
            <p:cNvSpPr/>
            <p:nvPr/>
          </p:nvSpPr>
          <p:spPr>
            <a:xfrm>
              <a:off x="5156346" y="1622472"/>
              <a:ext cx="298713" cy="398284"/>
            </a:xfrm>
            <a:custGeom>
              <a:avLst/>
              <a:gdLst/>
              <a:ahLst/>
              <a:cxnLst/>
              <a:rect l="l" t="t" r="r" b="b"/>
              <a:pathLst>
                <a:path w="2697" h="3596" extrusionOk="0">
                  <a:moveTo>
                    <a:pt x="2528" y="2865"/>
                  </a:moveTo>
                  <a:cubicBezTo>
                    <a:pt x="2640" y="2641"/>
                    <a:pt x="2696" y="2360"/>
                    <a:pt x="2696" y="2079"/>
                  </a:cubicBezTo>
                  <a:cubicBezTo>
                    <a:pt x="2696" y="787"/>
                    <a:pt x="1292" y="1"/>
                    <a:pt x="225" y="731"/>
                  </a:cubicBezTo>
                  <a:cubicBezTo>
                    <a:pt x="56" y="956"/>
                    <a:pt x="0" y="1237"/>
                    <a:pt x="0" y="1517"/>
                  </a:cubicBezTo>
                  <a:cubicBezTo>
                    <a:pt x="0" y="2809"/>
                    <a:pt x="1404" y="3595"/>
                    <a:pt x="2528" y="2865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50"/>
            <p:cNvSpPr/>
            <p:nvPr/>
          </p:nvSpPr>
          <p:spPr>
            <a:xfrm>
              <a:off x="4310284" y="2368962"/>
              <a:ext cx="547585" cy="547585"/>
            </a:xfrm>
            <a:custGeom>
              <a:avLst/>
              <a:gdLst/>
              <a:ahLst/>
              <a:cxnLst/>
              <a:rect l="l" t="t" r="r" b="b"/>
              <a:pathLst>
                <a:path w="4944" h="4944" extrusionOk="0">
                  <a:moveTo>
                    <a:pt x="2809" y="1"/>
                  </a:moveTo>
                  <a:cubicBezTo>
                    <a:pt x="956" y="1"/>
                    <a:pt x="1" y="2247"/>
                    <a:pt x="1349" y="3595"/>
                  </a:cubicBezTo>
                  <a:cubicBezTo>
                    <a:pt x="2641" y="4943"/>
                    <a:pt x="4943" y="3988"/>
                    <a:pt x="4943" y="2135"/>
                  </a:cubicBezTo>
                  <a:cubicBezTo>
                    <a:pt x="4943" y="955"/>
                    <a:pt x="3988" y="1"/>
                    <a:pt x="2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50"/>
            <p:cNvSpPr/>
            <p:nvPr/>
          </p:nvSpPr>
          <p:spPr>
            <a:xfrm>
              <a:off x="4248150" y="2306718"/>
              <a:ext cx="591002" cy="703089"/>
            </a:xfrm>
            <a:custGeom>
              <a:avLst/>
              <a:gdLst/>
              <a:ahLst/>
              <a:cxnLst/>
              <a:rect l="l" t="t" r="r" b="b"/>
              <a:pathLst>
                <a:path w="5336" h="6348" extrusionOk="0">
                  <a:moveTo>
                    <a:pt x="1517" y="1630"/>
                  </a:moveTo>
                  <a:cubicBezTo>
                    <a:pt x="0" y="3989"/>
                    <a:pt x="3482" y="6348"/>
                    <a:pt x="5055" y="3989"/>
                  </a:cubicBezTo>
                  <a:cubicBezTo>
                    <a:pt x="5223" y="3652"/>
                    <a:pt x="5336" y="3315"/>
                    <a:pt x="5336" y="2978"/>
                  </a:cubicBezTo>
                  <a:cubicBezTo>
                    <a:pt x="5336" y="900"/>
                    <a:pt x="2752" y="1"/>
                    <a:pt x="1517" y="1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50"/>
            <p:cNvSpPr/>
            <p:nvPr/>
          </p:nvSpPr>
          <p:spPr>
            <a:xfrm>
              <a:off x="4416055" y="2487138"/>
              <a:ext cx="317320" cy="323633"/>
            </a:xfrm>
            <a:custGeom>
              <a:avLst/>
              <a:gdLst/>
              <a:ahLst/>
              <a:cxnLst/>
              <a:rect l="l" t="t" r="r" b="b"/>
              <a:pathLst>
                <a:path w="2865" h="2922" extrusionOk="0">
                  <a:moveTo>
                    <a:pt x="1629" y="1"/>
                  </a:moveTo>
                  <a:cubicBezTo>
                    <a:pt x="562" y="1"/>
                    <a:pt x="1" y="1349"/>
                    <a:pt x="787" y="2135"/>
                  </a:cubicBezTo>
                  <a:cubicBezTo>
                    <a:pt x="1517" y="2921"/>
                    <a:pt x="2865" y="2360"/>
                    <a:pt x="2865" y="1236"/>
                  </a:cubicBezTo>
                  <a:cubicBezTo>
                    <a:pt x="2865" y="562"/>
                    <a:pt x="2303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50"/>
            <p:cNvSpPr/>
            <p:nvPr/>
          </p:nvSpPr>
          <p:spPr>
            <a:xfrm>
              <a:off x="4440975" y="2468531"/>
              <a:ext cx="317320" cy="317320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629" y="0"/>
                  </a:moveTo>
                  <a:cubicBezTo>
                    <a:pt x="562" y="0"/>
                    <a:pt x="0" y="1348"/>
                    <a:pt x="787" y="2078"/>
                  </a:cubicBezTo>
                  <a:cubicBezTo>
                    <a:pt x="1573" y="2865"/>
                    <a:pt x="2865" y="2303"/>
                    <a:pt x="2865" y="1236"/>
                  </a:cubicBezTo>
                  <a:cubicBezTo>
                    <a:pt x="2865" y="562"/>
                    <a:pt x="2303" y="0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50"/>
            <p:cNvSpPr/>
            <p:nvPr/>
          </p:nvSpPr>
          <p:spPr>
            <a:xfrm>
              <a:off x="4447178" y="2493340"/>
              <a:ext cx="292511" cy="255185"/>
            </a:xfrm>
            <a:custGeom>
              <a:avLst/>
              <a:gdLst/>
              <a:ahLst/>
              <a:cxnLst/>
              <a:rect l="l" t="t" r="r" b="b"/>
              <a:pathLst>
                <a:path w="2641" h="2304" extrusionOk="0">
                  <a:moveTo>
                    <a:pt x="618" y="282"/>
                  </a:moveTo>
                  <a:cubicBezTo>
                    <a:pt x="0" y="1068"/>
                    <a:pt x="562" y="2248"/>
                    <a:pt x="1573" y="2248"/>
                  </a:cubicBezTo>
                  <a:cubicBezTo>
                    <a:pt x="2135" y="2304"/>
                    <a:pt x="2640" y="1798"/>
                    <a:pt x="2528" y="1237"/>
                  </a:cubicBezTo>
                  <a:cubicBezTo>
                    <a:pt x="2528" y="563"/>
                    <a:pt x="2022" y="1"/>
                    <a:pt x="1348" y="1"/>
                  </a:cubicBezTo>
                  <a:cubicBezTo>
                    <a:pt x="1068" y="1"/>
                    <a:pt x="787" y="113"/>
                    <a:pt x="562" y="2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50"/>
            <p:cNvSpPr/>
            <p:nvPr/>
          </p:nvSpPr>
          <p:spPr>
            <a:xfrm>
              <a:off x="4503109" y="2493340"/>
              <a:ext cx="230265" cy="230376"/>
            </a:xfrm>
            <a:custGeom>
              <a:avLst/>
              <a:gdLst/>
              <a:ahLst/>
              <a:cxnLst/>
              <a:rect l="l" t="t" r="r" b="b"/>
              <a:pathLst>
                <a:path w="2079" h="2080" extrusionOk="0">
                  <a:moveTo>
                    <a:pt x="1910" y="1854"/>
                  </a:moveTo>
                  <a:cubicBezTo>
                    <a:pt x="2023" y="1686"/>
                    <a:pt x="2079" y="1461"/>
                    <a:pt x="2079" y="1237"/>
                  </a:cubicBezTo>
                  <a:cubicBezTo>
                    <a:pt x="2079" y="563"/>
                    <a:pt x="1517" y="1"/>
                    <a:pt x="843" y="1"/>
                  </a:cubicBezTo>
                  <a:cubicBezTo>
                    <a:pt x="619" y="1"/>
                    <a:pt x="338" y="57"/>
                    <a:pt x="169" y="226"/>
                  </a:cubicBezTo>
                  <a:cubicBezTo>
                    <a:pt x="57" y="394"/>
                    <a:pt x="1" y="619"/>
                    <a:pt x="1" y="843"/>
                  </a:cubicBezTo>
                  <a:cubicBezTo>
                    <a:pt x="1" y="1517"/>
                    <a:pt x="563" y="2079"/>
                    <a:pt x="1236" y="2079"/>
                  </a:cubicBezTo>
                  <a:cubicBezTo>
                    <a:pt x="1461" y="2079"/>
                    <a:pt x="1686" y="1967"/>
                    <a:pt x="1910" y="185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50"/>
            <p:cNvSpPr/>
            <p:nvPr/>
          </p:nvSpPr>
          <p:spPr>
            <a:xfrm rot="3647001">
              <a:off x="3738613" y="2647042"/>
              <a:ext cx="528870" cy="578600"/>
            </a:xfrm>
            <a:custGeom>
              <a:avLst/>
              <a:gdLst/>
              <a:ahLst/>
              <a:cxnLst/>
              <a:rect l="l" t="t" r="r" b="b"/>
              <a:pathLst>
                <a:path w="4775" h="5224" extrusionOk="0">
                  <a:moveTo>
                    <a:pt x="2359" y="0"/>
                  </a:moveTo>
                  <a:cubicBezTo>
                    <a:pt x="1067" y="0"/>
                    <a:pt x="0" y="1405"/>
                    <a:pt x="0" y="3202"/>
                  </a:cubicBezTo>
                  <a:cubicBezTo>
                    <a:pt x="0" y="3932"/>
                    <a:pt x="169" y="4606"/>
                    <a:pt x="562" y="5224"/>
                  </a:cubicBezTo>
                  <a:cubicBezTo>
                    <a:pt x="562" y="5111"/>
                    <a:pt x="618" y="4999"/>
                    <a:pt x="618" y="4887"/>
                  </a:cubicBezTo>
                  <a:cubicBezTo>
                    <a:pt x="506" y="4550"/>
                    <a:pt x="450" y="4157"/>
                    <a:pt x="450" y="3763"/>
                  </a:cubicBezTo>
                  <a:cubicBezTo>
                    <a:pt x="450" y="2359"/>
                    <a:pt x="1292" y="1180"/>
                    <a:pt x="2359" y="1180"/>
                  </a:cubicBezTo>
                  <a:cubicBezTo>
                    <a:pt x="3426" y="1180"/>
                    <a:pt x="4325" y="2359"/>
                    <a:pt x="4325" y="3763"/>
                  </a:cubicBezTo>
                  <a:cubicBezTo>
                    <a:pt x="4325" y="4157"/>
                    <a:pt x="4269" y="4550"/>
                    <a:pt x="4100" y="4887"/>
                  </a:cubicBezTo>
                  <a:cubicBezTo>
                    <a:pt x="4156" y="4999"/>
                    <a:pt x="4213" y="5111"/>
                    <a:pt x="4213" y="5224"/>
                  </a:cubicBezTo>
                  <a:cubicBezTo>
                    <a:pt x="4606" y="4606"/>
                    <a:pt x="4774" y="3932"/>
                    <a:pt x="4774" y="3202"/>
                  </a:cubicBezTo>
                  <a:cubicBezTo>
                    <a:pt x="4774" y="1461"/>
                    <a:pt x="3707" y="0"/>
                    <a:pt x="2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50"/>
            <p:cNvSpPr/>
            <p:nvPr/>
          </p:nvSpPr>
          <p:spPr>
            <a:xfrm>
              <a:off x="6332018" y="3284299"/>
              <a:ext cx="230265" cy="827469"/>
            </a:xfrm>
            <a:custGeom>
              <a:avLst/>
              <a:gdLst/>
              <a:ahLst/>
              <a:cxnLst/>
              <a:rect l="l" t="t" r="r" b="b"/>
              <a:pathLst>
                <a:path w="2079" h="7471" extrusionOk="0">
                  <a:moveTo>
                    <a:pt x="1067" y="57"/>
                  </a:moveTo>
                  <a:lnTo>
                    <a:pt x="1067" y="57"/>
                  </a:lnTo>
                  <a:cubicBezTo>
                    <a:pt x="506" y="57"/>
                    <a:pt x="56" y="506"/>
                    <a:pt x="56" y="1068"/>
                  </a:cubicBezTo>
                  <a:lnTo>
                    <a:pt x="56" y="6460"/>
                  </a:lnTo>
                  <a:cubicBezTo>
                    <a:pt x="0" y="7021"/>
                    <a:pt x="506" y="7471"/>
                    <a:pt x="1067" y="7471"/>
                  </a:cubicBezTo>
                  <a:lnTo>
                    <a:pt x="1067" y="7471"/>
                  </a:lnTo>
                  <a:cubicBezTo>
                    <a:pt x="1629" y="7471"/>
                    <a:pt x="2078" y="7021"/>
                    <a:pt x="2078" y="6460"/>
                  </a:cubicBezTo>
                  <a:lnTo>
                    <a:pt x="2078" y="1068"/>
                  </a:ln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50"/>
            <p:cNvSpPr/>
            <p:nvPr/>
          </p:nvSpPr>
          <p:spPr>
            <a:xfrm>
              <a:off x="5703701" y="4479545"/>
              <a:ext cx="2874046" cy="640843"/>
            </a:xfrm>
            <a:custGeom>
              <a:avLst/>
              <a:gdLst/>
              <a:ahLst/>
              <a:cxnLst/>
              <a:rect l="l" t="t" r="r" b="b"/>
              <a:pathLst>
                <a:path w="25949" h="5786" extrusionOk="0">
                  <a:moveTo>
                    <a:pt x="25949" y="0"/>
                  </a:moveTo>
                  <a:lnTo>
                    <a:pt x="1" y="0"/>
                  </a:lnTo>
                  <a:lnTo>
                    <a:pt x="1" y="5785"/>
                  </a:lnTo>
                  <a:lnTo>
                    <a:pt x="25949" y="57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50"/>
            <p:cNvSpPr/>
            <p:nvPr/>
          </p:nvSpPr>
          <p:spPr>
            <a:xfrm>
              <a:off x="5703701" y="4479545"/>
              <a:ext cx="2874046" cy="130694"/>
            </a:xfrm>
            <a:custGeom>
              <a:avLst/>
              <a:gdLst/>
              <a:ahLst/>
              <a:cxnLst/>
              <a:rect l="l" t="t" r="r" b="b"/>
              <a:pathLst>
                <a:path w="25949" h="1180" extrusionOk="0">
                  <a:moveTo>
                    <a:pt x="25949" y="0"/>
                  </a:moveTo>
                  <a:lnTo>
                    <a:pt x="1" y="0"/>
                  </a:lnTo>
                  <a:lnTo>
                    <a:pt x="1" y="1180"/>
                  </a:lnTo>
                  <a:lnTo>
                    <a:pt x="25949" y="118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50"/>
            <p:cNvSpPr/>
            <p:nvPr/>
          </p:nvSpPr>
          <p:spPr>
            <a:xfrm>
              <a:off x="5597929" y="3942794"/>
              <a:ext cx="3079391" cy="553677"/>
            </a:xfrm>
            <a:custGeom>
              <a:avLst/>
              <a:gdLst/>
              <a:ahLst/>
              <a:cxnLst/>
              <a:rect l="l" t="t" r="r" b="b"/>
              <a:pathLst>
                <a:path w="27803" h="4999" extrusionOk="0">
                  <a:moveTo>
                    <a:pt x="27802" y="0"/>
                  </a:moveTo>
                  <a:lnTo>
                    <a:pt x="1" y="0"/>
                  </a:lnTo>
                  <a:lnTo>
                    <a:pt x="1" y="4999"/>
                  </a:lnTo>
                  <a:lnTo>
                    <a:pt x="27802" y="4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50"/>
            <p:cNvSpPr/>
            <p:nvPr/>
          </p:nvSpPr>
          <p:spPr>
            <a:xfrm>
              <a:off x="5597929" y="3973916"/>
              <a:ext cx="3054470" cy="522554"/>
            </a:xfrm>
            <a:custGeom>
              <a:avLst/>
              <a:gdLst/>
              <a:ahLst/>
              <a:cxnLst/>
              <a:rect l="l" t="t" r="r" b="b"/>
              <a:pathLst>
                <a:path w="27578" h="4718" extrusionOk="0">
                  <a:moveTo>
                    <a:pt x="1" y="0"/>
                  </a:moveTo>
                  <a:lnTo>
                    <a:pt x="1" y="4718"/>
                  </a:lnTo>
                  <a:lnTo>
                    <a:pt x="27578" y="4718"/>
                  </a:lnTo>
                  <a:lnTo>
                    <a:pt x="27578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50"/>
            <p:cNvSpPr/>
            <p:nvPr/>
          </p:nvSpPr>
          <p:spPr>
            <a:xfrm>
              <a:off x="6058230" y="3973916"/>
              <a:ext cx="1175912" cy="205344"/>
            </a:xfrm>
            <a:custGeom>
              <a:avLst/>
              <a:gdLst/>
              <a:ahLst/>
              <a:cxnLst/>
              <a:rect l="l" t="t" r="r" b="b"/>
              <a:pathLst>
                <a:path w="10617" h="1854" extrusionOk="0">
                  <a:moveTo>
                    <a:pt x="1" y="0"/>
                  </a:moveTo>
                  <a:lnTo>
                    <a:pt x="1" y="393"/>
                  </a:lnTo>
                  <a:cubicBezTo>
                    <a:pt x="1" y="1236"/>
                    <a:pt x="619" y="1854"/>
                    <a:pt x="1461" y="1854"/>
                  </a:cubicBezTo>
                  <a:lnTo>
                    <a:pt x="9156" y="1854"/>
                  </a:lnTo>
                  <a:cubicBezTo>
                    <a:pt x="9998" y="1854"/>
                    <a:pt x="10616" y="1236"/>
                    <a:pt x="10616" y="393"/>
                  </a:cubicBezTo>
                  <a:lnTo>
                    <a:pt x="10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50"/>
            <p:cNvSpPr/>
            <p:nvPr/>
          </p:nvSpPr>
          <p:spPr>
            <a:xfrm>
              <a:off x="6916697" y="4017443"/>
              <a:ext cx="143209" cy="62246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2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50"/>
            <p:cNvSpPr/>
            <p:nvPr/>
          </p:nvSpPr>
          <p:spPr>
            <a:xfrm>
              <a:off x="6736276" y="4017443"/>
              <a:ext cx="143209" cy="62246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3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3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50"/>
            <p:cNvSpPr/>
            <p:nvPr/>
          </p:nvSpPr>
          <p:spPr>
            <a:xfrm>
              <a:off x="6555965" y="4017443"/>
              <a:ext cx="143099" cy="62246"/>
            </a:xfrm>
            <a:custGeom>
              <a:avLst/>
              <a:gdLst/>
              <a:ahLst/>
              <a:cxnLst/>
              <a:rect l="l" t="t" r="r" b="b"/>
              <a:pathLst>
                <a:path w="1292" h="562" extrusionOk="0">
                  <a:moveTo>
                    <a:pt x="1292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50"/>
            <p:cNvSpPr/>
            <p:nvPr/>
          </p:nvSpPr>
          <p:spPr>
            <a:xfrm>
              <a:off x="6375544" y="4017443"/>
              <a:ext cx="136896" cy="62246"/>
            </a:xfrm>
            <a:custGeom>
              <a:avLst/>
              <a:gdLst/>
              <a:ahLst/>
              <a:cxnLst/>
              <a:rect l="l" t="t" r="r" b="b"/>
              <a:pathLst>
                <a:path w="1236" h="562" extrusionOk="0">
                  <a:moveTo>
                    <a:pt x="1236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50"/>
            <p:cNvSpPr/>
            <p:nvPr/>
          </p:nvSpPr>
          <p:spPr>
            <a:xfrm>
              <a:off x="6195124" y="4017443"/>
              <a:ext cx="137007" cy="62246"/>
            </a:xfrm>
            <a:custGeom>
              <a:avLst/>
              <a:gdLst/>
              <a:ahLst/>
              <a:cxnLst/>
              <a:rect l="l" t="t" r="r" b="b"/>
              <a:pathLst>
                <a:path w="1237" h="562" extrusionOk="0">
                  <a:moveTo>
                    <a:pt x="1236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50"/>
            <p:cNvSpPr/>
            <p:nvPr/>
          </p:nvSpPr>
          <p:spPr>
            <a:xfrm>
              <a:off x="7615991" y="3304426"/>
              <a:ext cx="571416" cy="2102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50"/>
            <p:cNvSpPr/>
            <p:nvPr/>
          </p:nvSpPr>
          <p:spPr>
            <a:xfrm>
              <a:off x="7615991" y="3371600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2"/>
                  </a:lnTo>
                  <a:lnTo>
                    <a:pt x="7639" y="28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50"/>
            <p:cNvSpPr/>
            <p:nvPr/>
          </p:nvSpPr>
          <p:spPr>
            <a:xfrm>
              <a:off x="7615991" y="3438848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50"/>
            <p:cNvSpPr/>
            <p:nvPr/>
          </p:nvSpPr>
          <p:spPr>
            <a:xfrm>
              <a:off x="7615991" y="3506096"/>
              <a:ext cx="571416" cy="2102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50"/>
            <p:cNvSpPr/>
            <p:nvPr/>
          </p:nvSpPr>
          <p:spPr>
            <a:xfrm>
              <a:off x="7615991" y="3573269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50"/>
            <p:cNvSpPr/>
            <p:nvPr/>
          </p:nvSpPr>
          <p:spPr>
            <a:xfrm>
              <a:off x="7901659" y="3640517"/>
              <a:ext cx="285746" cy="21095"/>
            </a:xfrm>
            <a:custGeom>
              <a:avLst/>
              <a:gdLst/>
              <a:ahLst/>
              <a:cxnLst/>
              <a:rect l="l" t="t" r="r" b="b"/>
              <a:pathLst>
                <a:path w="3820" h="282" extrusionOk="0">
                  <a:moveTo>
                    <a:pt x="3820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382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0" name="Google Shape;14540;p50"/>
          <p:cNvGrpSpPr/>
          <p:nvPr/>
        </p:nvGrpSpPr>
        <p:grpSpPr>
          <a:xfrm>
            <a:off x="6678900" y="0"/>
            <a:ext cx="1884750" cy="1946377"/>
            <a:chOff x="6678900" y="0"/>
            <a:chExt cx="1884750" cy="1946377"/>
          </a:xfrm>
        </p:grpSpPr>
        <p:sp>
          <p:nvSpPr>
            <p:cNvPr id="14541" name="Google Shape;14541;p50"/>
            <p:cNvSpPr/>
            <p:nvPr/>
          </p:nvSpPr>
          <p:spPr>
            <a:xfrm flipH="1">
              <a:off x="6832968" y="1556041"/>
              <a:ext cx="775552" cy="313348"/>
            </a:xfrm>
            <a:custGeom>
              <a:avLst/>
              <a:gdLst/>
              <a:ahLst/>
              <a:cxnLst/>
              <a:rect l="l" t="t" r="r" b="b"/>
              <a:pathLst>
                <a:path w="8482" h="3427" extrusionOk="0">
                  <a:moveTo>
                    <a:pt x="57" y="1236"/>
                  </a:moveTo>
                  <a:lnTo>
                    <a:pt x="1" y="3427"/>
                  </a:lnTo>
                  <a:lnTo>
                    <a:pt x="8482" y="3427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50"/>
            <p:cNvSpPr/>
            <p:nvPr/>
          </p:nvSpPr>
          <p:spPr>
            <a:xfrm flipH="1">
              <a:off x="6832968" y="1597095"/>
              <a:ext cx="760099" cy="272293"/>
            </a:xfrm>
            <a:custGeom>
              <a:avLst/>
              <a:gdLst/>
              <a:ahLst/>
              <a:cxnLst/>
              <a:rect l="l" t="t" r="r" b="b"/>
              <a:pathLst>
                <a:path w="8313" h="2978" extrusionOk="0">
                  <a:moveTo>
                    <a:pt x="0" y="2978"/>
                  </a:moveTo>
                  <a:lnTo>
                    <a:pt x="8313" y="2978"/>
                  </a:lnTo>
                  <a:lnTo>
                    <a:pt x="8256" y="1"/>
                  </a:lnTo>
                  <a:lnTo>
                    <a:pt x="0" y="1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50"/>
            <p:cNvSpPr/>
            <p:nvPr/>
          </p:nvSpPr>
          <p:spPr>
            <a:xfrm flipH="1">
              <a:off x="6832968" y="1597095"/>
              <a:ext cx="760099" cy="236359"/>
            </a:xfrm>
            <a:custGeom>
              <a:avLst/>
              <a:gdLst/>
              <a:ahLst/>
              <a:cxnLst/>
              <a:rect l="l" t="t" r="r" b="b"/>
              <a:pathLst>
                <a:path w="8313" h="2585" extrusionOk="0">
                  <a:moveTo>
                    <a:pt x="8313" y="2584"/>
                  </a:moveTo>
                  <a:lnTo>
                    <a:pt x="8256" y="1"/>
                  </a:lnTo>
                  <a:lnTo>
                    <a:pt x="0" y="1180"/>
                  </a:lnTo>
                  <a:lnTo>
                    <a:pt x="0" y="258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50"/>
            <p:cNvSpPr/>
            <p:nvPr/>
          </p:nvSpPr>
          <p:spPr>
            <a:xfrm flipH="1">
              <a:off x="6832968" y="1597095"/>
              <a:ext cx="267082" cy="236359"/>
            </a:xfrm>
            <a:custGeom>
              <a:avLst/>
              <a:gdLst/>
              <a:ahLst/>
              <a:cxnLst/>
              <a:rect l="l" t="t" r="r" b="b"/>
              <a:pathLst>
                <a:path w="2921" h="2585" extrusionOk="0">
                  <a:moveTo>
                    <a:pt x="2921" y="2584"/>
                  </a:moveTo>
                  <a:lnTo>
                    <a:pt x="2864" y="1"/>
                  </a:lnTo>
                  <a:lnTo>
                    <a:pt x="0" y="394"/>
                  </a:lnTo>
                  <a:lnTo>
                    <a:pt x="1179" y="2528"/>
                  </a:lnTo>
                  <a:cubicBezTo>
                    <a:pt x="1179" y="2528"/>
                    <a:pt x="1179" y="2528"/>
                    <a:pt x="1179" y="258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50"/>
            <p:cNvSpPr/>
            <p:nvPr/>
          </p:nvSpPr>
          <p:spPr>
            <a:xfrm flipH="1">
              <a:off x="8286236" y="1581734"/>
              <a:ext cx="277414" cy="328709"/>
            </a:xfrm>
            <a:custGeom>
              <a:avLst/>
              <a:gdLst/>
              <a:ahLst/>
              <a:cxnLst/>
              <a:rect l="l" t="t" r="r" b="b"/>
              <a:pathLst>
                <a:path w="3034" h="3595" extrusionOk="0">
                  <a:moveTo>
                    <a:pt x="1517" y="0"/>
                  </a:moveTo>
                  <a:lnTo>
                    <a:pt x="1404" y="56"/>
                  </a:lnTo>
                  <a:lnTo>
                    <a:pt x="0" y="843"/>
                  </a:lnTo>
                  <a:lnTo>
                    <a:pt x="169" y="1124"/>
                  </a:lnTo>
                  <a:lnTo>
                    <a:pt x="1517" y="337"/>
                  </a:lnTo>
                  <a:lnTo>
                    <a:pt x="2584" y="1067"/>
                  </a:lnTo>
                  <a:lnTo>
                    <a:pt x="2584" y="2528"/>
                  </a:lnTo>
                  <a:lnTo>
                    <a:pt x="1517" y="3258"/>
                  </a:lnTo>
                  <a:lnTo>
                    <a:pt x="169" y="2472"/>
                  </a:lnTo>
                  <a:lnTo>
                    <a:pt x="0" y="2752"/>
                  </a:lnTo>
                  <a:lnTo>
                    <a:pt x="1404" y="3539"/>
                  </a:lnTo>
                  <a:lnTo>
                    <a:pt x="1517" y="3595"/>
                  </a:lnTo>
                  <a:lnTo>
                    <a:pt x="1573" y="3539"/>
                  </a:lnTo>
                  <a:lnTo>
                    <a:pt x="2977" y="2752"/>
                  </a:lnTo>
                  <a:lnTo>
                    <a:pt x="3033" y="2696"/>
                  </a:lnTo>
                  <a:lnTo>
                    <a:pt x="3033" y="2584"/>
                  </a:lnTo>
                  <a:lnTo>
                    <a:pt x="3033" y="955"/>
                  </a:lnTo>
                  <a:lnTo>
                    <a:pt x="3033" y="899"/>
                  </a:lnTo>
                  <a:lnTo>
                    <a:pt x="2977" y="843"/>
                  </a:lnTo>
                  <a:lnTo>
                    <a:pt x="1573" y="56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50"/>
            <p:cNvSpPr/>
            <p:nvPr/>
          </p:nvSpPr>
          <p:spPr>
            <a:xfrm flipH="1">
              <a:off x="7978191" y="1725470"/>
              <a:ext cx="323588" cy="41237"/>
            </a:xfrm>
            <a:custGeom>
              <a:avLst/>
              <a:gdLst/>
              <a:ahLst/>
              <a:cxnLst/>
              <a:rect l="l" t="t" r="r" b="b"/>
              <a:pathLst>
                <a:path w="3539" h="451" extrusionOk="0">
                  <a:moveTo>
                    <a:pt x="1" y="1"/>
                  </a:moveTo>
                  <a:lnTo>
                    <a:pt x="1" y="450"/>
                  </a:lnTo>
                  <a:lnTo>
                    <a:pt x="3539" y="450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50"/>
            <p:cNvSpPr/>
            <p:nvPr/>
          </p:nvSpPr>
          <p:spPr>
            <a:xfrm flipH="1">
              <a:off x="7680296" y="1699868"/>
              <a:ext cx="297987" cy="92532"/>
            </a:xfrm>
            <a:custGeom>
              <a:avLst/>
              <a:gdLst/>
              <a:ahLst/>
              <a:cxnLst/>
              <a:rect l="l" t="t" r="r" b="b"/>
              <a:pathLst>
                <a:path w="3259" h="1012" extrusionOk="0">
                  <a:moveTo>
                    <a:pt x="1" y="0"/>
                  </a:moveTo>
                  <a:lnTo>
                    <a:pt x="1" y="1011"/>
                  </a:lnTo>
                  <a:lnTo>
                    <a:pt x="3258" y="1011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50"/>
            <p:cNvSpPr/>
            <p:nvPr/>
          </p:nvSpPr>
          <p:spPr>
            <a:xfrm flipH="1">
              <a:off x="7680296" y="1699868"/>
              <a:ext cx="71959" cy="92532"/>
            </a:xfrm>
            <a:custGeom>
              <a:avLst/>
              <a:gdLst/>
              <a:ahLst/>
              <a:cxnLst/>
              <a:rect l="l" t="t" r="r" b="b"/>
              <a:pathLst>
                <a:path w="787" h="1012" extrusionOk="0">
                  <a:moveTo>
                    <a:pt x="281" y="1011"/>
                  </a:moveTo>
                  <a:lnTo>
                    <a:pt x="786" y="1011"/>
                  </a:lnTo>
                  <a:lnTo>
                    <a:pt x="78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93"/>
                    <a:pt x="56" y="730"/>
                    <a:pt x="281" y="101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50"/>
            <p:cNvSpPr/>
            <p:nvPr/>
          </p:nvSpPr>
          <p:spPr>
            <a:xfrm flipH="1">
              <a:off x="7397853" y="1545800"/>
              <a:ext cx="359614" cy="364643"/>
            </a:xfrm>
            <a:custGeom>
              <a:avLst/>
              <a:gdLst/>
              <a:ahLst/>
              <a:cxnLst/>
              <a:rect l="l" t="t" r="r" b="b"/>
              <a:pathLst>
                <a:path w="3933" h="3988" extrusionOk="0">
                  <a:moveTo>
                    <a:pt x="2079" y="3932"/>
                  </a:moveTo>
                  <a:cubicBezTo>
                    <a:pt x="619" y="3819"/>
                    <a:pt x="1" y="1966"/>
                    <a:pt x="1124" y="1011"/>
                  </a:cubicBezTo>
                  <a:cubicBezTo>
                    <a:pt x="2248" y="0"/>
                    <a:pt x="3932" y="899"/>
                    <a:pt x="3876" y="2359"/>
                  </a:cubicBezTo>
                  <a:cubicBezTo>
                    <a:pt x="3764" y="3258"/>
                    <a:pt x="2978" y="3988"/>
                    <a:pt x="2079" y="39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50"/>
            <p:cNvSpPr/>
            <p:nvPr/>
          </p:nvSpPr>
          <p:spPr>
            <a:xfrm flipH="1">
              <a:off x="7382492" y="1545800"/>
              <a:ext cx="328709" cy="349282"/>
            </a:xfrm>
            <a:custGeom>
              <a:avLst/>
              <a:gdLst/>
              <a:ahLst/>
              <a:cxnLst/>
              <a:rect l="l" t="t" r="r" b="b"/>
              <a:pathLst>
                <a:path w="3595" h="3820" extrusionOk="0">
                  <a:moveTo>
                    <a:pt x="169" y="2977"/>
                  </a:moveTo>
                  <a:cubicBezTo>
                    <a:pt x="57" y="2696"/>
                    <a:pt x="0" y="2415"/>
                    <a:pt x="0" y="2134"/>
                  </a:cubicBezTo>
                  <a:cubicBezTo>
                    <a:pt x="113" y="562"/>
                    <a:pt x="2191" y="0"/>
                    <a:pt x="3033" y="1348"/>
                  </a:cubicBezTo>
                  <a:cubicBezTo>
                    <a:pt x="3595" y="2471"/>
                    <a:pt x="2696" y="3819"/>
                    <a:pt x="1405" y="3707"/>
                  </a:cubicBezTo>
                  <a:cubicBezTo>
                    <a:pt x="899" y="3651"/>
                    <a:pt x="450" y="3426"/>
                    <a:pt x="169" y="3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50"/>
            <p:cNvSpPr/>
            <p:nvPr/>
          </p:nvSpPr>
          <p:spPr>
            <a:xfrm flipH="1">
              <a:off x="7402974" y="1586855"/>
              <a:ext cx="308227" cy="297987"/>
            </a:xfrm>
            <a:custGeom>
              <a:avLst/>
              <a:gdLst/>
              <a:ahLst/>
              <a:cxnLst/>
              <a:rect l="l" t="t" r="r" b="b"/>
              <a:pathLst>
                <a:path w="3371" h="3259" extrusionOk="0">
                  <a:moveTo>
                    <a:pt x="1011" y="2303"/>
                  </a:moveTo>
                  <a:cubicBezTo>
                    <a:pt x="0" y="1461"/>
                    <a:pt x="1292" y="0"/>
                    <a:pt x="2247" y="843"/>
                  </a:cubicBezTo>
                  <a:cubicBezTo>
                    <a:pt x="3370" y="1629"/>
                    <a:pt x="2022" y="3258"/>
                    <a:pt x="1068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50"/>
            <p:cNvSpPr/>
            <p:nvPr/>
          </p:nvSpPr>
          <p:spPr>
            <a:xfrm flipH="1">
              <a:off x="7464601" y="1633029"/>
              <a:ext cx="210666" cy="210666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80" y="2248"/>
                  </a:moveTo>
                  <a:cubicBezTo>
                    <a:pt x="338" y="2191"/>
                    <a:pt x="1" y="1124"/>
                    <a:pt x="675" y="563"/>
                  </a:cubicBezTo>
                  <a:cubicBezTo>
                    <a:pt x="1292" y="1"/>
                    <a:pt x="2303" y="506"/>
                    <a:pt x="2247" y="1349"/>
                  </a:cubicBezTo>
                  <a:cubicBezTo>
                    <a:pt x="2191" y="1911"/>
                    <a:pt x="1742" y="2304"/>
                    <a:pt x="1180" y="22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50"/>
            <p:cNvSpPr/>
            <p:nvPr/>
          </p:nvSpPr>
          <p:spPr>
            <a:xfrm flipH="1">
              <a:off x="7485174" y="1658723"/>
              <a:ext cx="164400" cy="164492"/>
            </a:xfrm>
            <a:custGeom>
              <a:avLst/>
              <a:gdLst/>
              <a:ahLst/>
              <a:cxnLst/>
              <a:rect l="l" t="t" r="r" b="b"/>
              <a:pathLst>
                <a:path w="1798" h="1799" extrusionOk="0">
                  <a:moveTo>
                    <a:pt x="169" y="1517"/>
                  </a:moveTo>
                  <a:cubicBezTo>
                    <a:pt x="57" y="1349"/>
                    <a:pt x="0" y="1124"/>
                    <a:pt x="57" y="956"/>
                  </a:cubicBezTo>
                  <a:cubicBezTo>
                    <a:pt x="57" y="394"/>
                    <a:pt x="562" y="1"/>
                    <a:pt x="1068" y="57"/>
                  </a:cubicBezTo>
                  <a:cubicBezTo>
                    <a:pt x="1292" y="57"/>
                    <a:pt x="1461" y="169"/>
                    <a:pt x="1629" y="282"/>
                  </a:cubicBezTo>
                  <a:cubicBezTo>
                    <a:pt x="1742" y="450"/>
                    <a:pt x="1798" y="675"/>
                    <a:pt x="1798" y="899"/>
                  </a:cubicBezTo>
                  <a:cubicBezTo>
                    <a:pt x="1742" y="1405"/>
                    <a:pt x="1292" y="1798"/>
                    <a:pt x="731" y="1798"/>
                  </a:cubicBezTo>
                  <a:cubicBezTo>
                    <a:pt x="562" y="1742"/>
                    <a:pt x="337" y="1686"/>
                    <a:pt x="169" y="151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50"/>
            <p:cNvSpPr/>
            <p:nvPr/>
          </p:nvSpPr>
          <p:spPr>
            <a:xfrm flipH="1">
              <a:off x="7485174" y="1653602"/>
              <a:ext cx="154159" cy="195214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1573" y="450"/>
                  </a:moveTo>
                  <a:cubicBezTo>
                    <a:pt x="1630" y="618"/>
                    <a:pt x="1686" y="787"/>
                    <a:pt x="1686" y="955"/>
                  </a:cubicBezTo>
                  <a:cubicBezTo>
                    <a:pt x="1630" y="1686"/>
                    <a:pt x="731" y="2135"/>
                    <a:pt x="113" y="1629"/>
                  </a:cubicBezTo>
                  <a:cubicBezTo>
                    <a:pt x="57" y="1517"/>
                    <a:pt x="1" y="1349"/>
                    <a:pt x="1" y="1180"/>
                  </a:cubicBezTo>
                  <a:cubicBezTo>
                    <a:pt x="57" y="394"/>
                    <a:pt x="956" y="1"/>
                    <a:pt x="1573" y="45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50"/>
            <p:cNvSpPr/>
            <p:nvPr/>
          </p:nvSpPr>
          <p:spPr>
            <a:xfrm flipH="1">
              <a:off x="6766220" y="123254"/>
              <a:ext cx="61719" cy="760099"/>
            </a:xfrm>
            <a:custGeom>
              <a:avLst/>
              <a:gdLst/>
              <a:ahLst/>
              <a:cxnLst/>
              <a:rect l="l" t="t" r="r" b="b"/>
              <a:pathLst>
                <a:path w="675" h="8313" extrusionOk="0">
                  <a:moveTo>
                    <a:pt x="1" y="1"/>
                  </a:moveTo>
                  <a:lnTo>
                    <a:pt x="1" y="8313"/>
                  </a:lnTo>
                  <a:lnTo>
                    <a:pt x="675" y="831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50"/>
            <p:cNvSpPr/>
            <p:nvPr/>
          </p:nvSpPr>
          <p:spPr>
            <a:xfrm flipH="1">
              <a:off x="6684020" y="883262"/>
              <a:ext cx="287655" cy="143919"/>
            </a:xfrm>
            <a:custGeom>
              <a:avLst/>
              <a:gdLst/>
              <a:ahLst/>
              <a:cxnLst/>
              <a:rect l="l" t="t" r="r" b="b"/>
              <a:pathLst>
                <a:path w="3146" h="1574" extrusionOk="0">
                  <a:moveTo>
                    <a:pt x="0" y="1"/>
                  </a:moveTo>
                  <a:lnTo>
                    <a:pt x="0" y="1574"/>
                  </a:lnTo>
                  <a:lnTo>
                    <a:pt x="2359" y="1574"/>
                  </a:lnTo>
                  <a:cubicBezTo>
                    <a:pt x="3145" y="1574"/>
                    <a:pt x="3145" y="1"/>
                    <a:pt x="2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50"/>
            <p:cNvSpPr/>
            <p:nvPr/>
          </p:nvSpPr>
          <p:spPr>
            <a:xfrm flipH="1">
              <a:off x="6694352" y="893594"/>
              <a:ext cx="277322" cy="133587"/>
            </a:xfrm>
            <a:custGeom>
              <a:avLst/>
              <a:gdLst/>
              <a:ahLst/>
              <a:cxnLst/>
              <a:rect l="l" t="t" r="r" b="b"/>
              <a:pathLst>
                <a:path w="3033" h="1461" extrusionOk="0">
                  <a:moveTo>
                    <a:pt x="0" y="0"/>
                  </a:moveTo>
                  <a:lnTo>
                    <a:pt x="0" y="1461"/>
                  </a:lnTo>
                  <a:lnTo>
                    <a:pt x="2359" y="1461"/>
                  </a:lnTo>
                  <a:cubicBezTo>
                    <a:pt x="2471" y="1461"/>
                    <a:pt x="2640" y="1404"/>
                    <a:pt x="2752" y="1292"/>
                  </a:cubicBezTo>
                  <a:cubicBezTo>
                    <a:pt x="3033" y="843"/>
                    <a:pt x="2865" y="0"/>
                    <a:pt x="2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50"/>
            <p:cNvSpPr/>
            <p:nvPr/>
          </p:nvSpPr>
          <p:spPr>
            <a:xfrm flipH="1">
              <a:off x="6745647" y="893594"/>
              <a:ext cx="107985" cy="118225"/>
            </a:xfrm>
            <a:custGeom>
              <a:avLst/>
              <a:gdLst/>
              <a:ahLst/>
              <a:cxnLst/>
              <a:rect l="l" t="t" r="r" b="b"/>
              <a:pathLst>
                <a:path w="1181" h="1293" extrusionOk="0">
                  <a:moveTo>
                    <a:pt x="1124" y="618"/>
                  </a:moveTo>
                  <a:cubicBezTo>
                    <a:pt x="956" y="0"/>
                    <a:pt x="1" y="169"/>
                    <a:pt x="57" y="787"/>
                  </a:cubicBezTo>
                  <a:cubicBezTo>
                    <a:pt x="113" y="1124"/>
                    <a:pt x="394" y="1292"/>
                    <a:pt x="675" y="1236"/>
                  </a:cubicBezTo>
                  <a:cubicBezTo>
                    <a:pt x="956" y="1180"/>
                    <a:pt x="1180" y="955"/>
                    <a:pt x="1124" y="61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50"/>
            <p:cNvSpPr/>
            <p:nvPr/>
          </p:nvSpPr>
          <p:spPr>
            <a:xfrm flipH="1">
              <a:off x="6755888" y="908956"/>
              <a:ext cx="97744" cy="92532"/>
            </a:xfrm>
            <a:custGeom>
              <a:avLst/>
              <a:gdLst/>
              <a:ahLst/>
              <a:cxnLst/>
              <a:rect l="l" t="t" r="r" b="b"/>
              <a:pathLst>
                <a:path w="1069" h="1012" extrusionOk="0">
                  <a:moveTo>
                    <a:pt x="843" y="57"/>
                  </a:moveTo>
                  <a:cubicBezTo>
                    <a:pt x="731" y="1"/>
                    <a:pt x="619" y="1"/>
                    <a:pt x="506" y="1"/>
                  </a:cubicBezTo>
                  <a:cubicBezTo>
                    <a:pt x="226" y="57"/>
                    <a:pt x="1" y="338"/>
                    <a:pt x="57" y="619"/>
                  </a:cubicBezTo>
                  <a:cubicBezTo>
                    <a:pt x="57" y="731"/>
                    <a:pt x="113" y="843"/>
                    <a:pt x="226" y="956"/>
                  </a:cubicBezTo>
                  <a:cubicBezTo>
                    <a:pt x="338" y="1012"/>
                    <a:pt x="450" y="1012"/>
                    <a:pt x="563" y="1012"/>
                  </a:cubicBezTo>
                  <a:cubicBezTo>
                    <a:pt x="843" y="956"/>
                    <a:pt x="1068" y="675"/>
                    <a:pt x="1012" y="394"/>
                  </a:cubicBezTo>
                  <a:cubicBezTo>
                    <a:pt x="1012" y="282"/>
                    <a:pt x="956" y="169"/>
                    <a:pt x="843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50"/>
            <p:cNvSpPr/>
            <p:nvPr/>
          </p:nvSpPr>
          <p:spPr>
            <a:xfrm flipH="1">
              <a:off x="6755888" y="914076"/>
              <a:ext cx="87412" cy="8741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169" y="900"/>
                  </a:moveTo>
                  <a:cubicBezTo>
                    <a:pt x="281" y="956"/>
                    <a:pt x="337" y="956"/>
                    <a:pt x="450" y="900"/>
                  </a:cubicBezTo>
                  <a:cubicBezTo>
                    <a:pt x="730" y="843"/>
                    <a:pt x="955" y="563"/>
                    <a:pt x="899" y="282"/>
                  </a:cubicBezTo>
                  <a:cubicBezTo>
                    <a:pt x="899" y="169"/>
                    <a:pt x="843" y="113"/>
                    <a:pt x="730" y="1"/>
                  </a:cubicBezTo>
                  <a:cubicBezTo>
                    <a:pt x="674" y="1"/>
                    <a:pt x="562" y="1"/>
                    <a:pt x="506" y="1"/>
                  </a:cubicBezTo>
                  <a:cubicBezTo>
                    <a:pt x="169" y="57"/>
                    <a:pt x="0" y="338"/>
                    <a:pt x="56" y="619"/>
                  </a:cubicBezTo>
                  <a:cubicBezTo>
                    <a:pt x="56" y="731"/>
                    <a:pt x="113" y="843"/>
                    <a:pt x="169" y="90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50"/>
            <p:cNvSpPr/>
            <p:nvPr/>
          </p:nvSpPr>
          <p:spPr>
            <a:xfrm flipH="1">
              <a:off x="6745647" y="123254"/>
              <a:ext cx="102773" cy="452055"/>
            </a:xfrm>
            <a:custGeom>
              <a:avLst/>
              <a:gdLst/>
              <a:ahLst/>
              <a:cxnLst/>
              <a:rect l="l" t="t" r="r" b="b"/>
              <a:pathLst>
                <a:path w="1124" h="4944" extrusionOk="0">
                  <a:moveTo>
                    <a:pt x="0" y="1"/>
                  </a:moveTo>
                  <a:lnTo>
                    <a:pt x="0" y="4943"/>
                  </a:lnTo>
                  <a:lnTo>
                    <a:pt x="1123" y="494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50"/>
            <p:cNvSpPr/>
            <p:nvPr/>
          </p:nvSpPr>
          <p:spPr>
            <a:xfrm flipH="1">
              <a:off x="6745647" y="123254"/>
              <a:ext cx="102773" cy="436602"/>
            </a:xfrm>
            <a:custGeom>
              <a:avLst/>
              <a:gdLst/>
              <a:ahLst/>
              <a:cxnLst/>
              <a:rect l="l" t="t" r="r" b="b"/>
              <a:pathLst>
                <a:path w="1124" h="4775" extrusionOk="0">
                  <a:moveTo>
                    <a:pt x="0" y="1"/>
                  </a:moveTo>
                  <a:lnTo>
                    <a:pt x="0" y="618"/>
                  </a:lnTo>
                  <a:lnTo>
                    <a:pt x="0" y="4775"/>
                  </a:lnTo>
                  <a:lnTo>
                    <a:pt x="1123" y="4775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50"/>
            <p:cNvSpPr/>
            <p:nvPr/>
          </p:nvSpPr>
          <p:spPr>
            <a:xfrm flipH="1">
              <a:off x="6694352" y="169521"/>
              <a:ext cx="837087" cy="1776856"/>
            </a:xfrm>
            <a:custGeom>
              <a:avLst/>
              <a:gdLst/>
              <a:ahLst/>
              <a:cxnLst/>
              <a:rect l="l" t="t" r="r" b="b"/>
              <a:pathLst>
                <a:path w="9155" h="19433" extrusionOk="0">
                  <a:moveTo>
                    <a:pt x="0" y="0"/>
                  </a:moveTo>
                  <a:lnTo>
                    <a:pt x="6066" y="0"/>
                  </a:lnTo>
                  <a:lnTo>
                    <a:pt x="6066" y="6964"/>
                  </a:lnTo>
                  <a:lnTo>
                    <a:pt x="8874" y="17130"/>
                  </a:lnTo>
                  <a:cubicBezTo>
                    <a:pt x="9155" y="18591"/>
                    <a:pt x="7189" y="19433"/>
                    <a:pt x="6291" y="18197"/>
                  </a:cubicBezTo>
                  <a:lnTo>
                    <a:pt x="0" y="69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50"/>
            <p:cNvSpPr/>
            <p:nvPr/>
          </p:nvSpPr>
          <p:spPr>
            <a:xfrm flipH="1">
              <a:off x="6678900" y="0"/>
              <a:ext cx="1140194" cy="66839"/>
            </a:xfrm>
            <a:custGeom>
              <a:avLst/>
              <a:gdLst/>
              <a:ahLst/>
              <a:cxnLst/>
              <a:rect l="l" t="t" r="r" b="b"/>
              <a:pathLst>
                <a:path w="12470" h="731" extrusionOk="0">
                  <a:moveTo>
                    <a:pt x="12469" y="1"/>
                  </a:moveTo>
                  <a:lnTo>
                    <a:pt x="1" y="1"/>
                  </a:lnTo>
                  <a:lnTo>
                    <a:pt x="1" y="731"/>
                  </a:lnTo>
                  <a:lnTo>
                    <a:pt x="12469" y="7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50"/>
            <p:cNvSpPr/>
            <p:nvPr/>
          </p:nvSpPr>
          <p:spPr>
            <a:xfrm flipH="1">
              <a:off x="6761100" y="1581734"/>
              <a:ext cx="241388" cy="241480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517" y="2640"/>
                  </a:moveTo>
                  <a:cubicBezTo>
                    <a:pt x="562" y="2640"/>
                    <a:pt x="0" y="1461"/>
                    <a:pt x="730" y="730"/>
                  </a:cubicBezTo>
                  <a:cubicBezTo>
                    <a:pt x="1460" y="0"/>
                    <a:pt x="2640" y="506"/>
                    <a:pt x="2640" y="1517"/>
                  </a:cubicBezTo>
                  <a:cubicBezTo>
                    <a:pt x="2640" y="2135"/>
                    <a:pt x="2134" y="2640"/>
                    <a:pt x="1517" y="264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50"/>
            <p:cNvSpPr/>
            <p:nvPr/>
          </p:nvSpPr>
          <p:spPr>
            <a:xfrm flipH="1">
              <a:off x="6750768" y="1602216"/>
              <a:ext cx="236359" cy="241480"/>
            </a:xfrm>
            <a:custGeom>
              <a:avLst/>
              <a:gdLst/>
              <a:ahLst/>
              <a:cxnLst/>
              <a:rect l="l" t="t" r="r" b="b"/>
              <a:pathLst>
                <a:path w="2585" h="2641" extrusionOk="0">
                  <a:moveTo>
                    <a:pt x="1461" y="2641"/>
                  </a:moveTo>
                  <a:cubicBezTo>
                    <a:pt x="450" y="2641"/>
                    <a:pt x="1" y="1405"/>
                    <a:pt x="675" y="731"/>
                  </a:cubicBezTo>
                  <a:cubicBezTo>
                    <a:pt x="1405" y="1"/>
                    <a:pt x="2584" y="506"/>
                    <a:pt x="2584" y="1517"/>
                  </a:cubicBezTo>
                  <a:cubicBezTo>
                    <a:pt x="2584" y="2135"/>
                    <a:pt x="2079" y="2585"/>
                    <a:pt x="1461" y="2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50"/>
            <p:cNvSpPr/>
            <p:nvPr/>
          </p:nvSpPr>
          <p:spPr>
            <a:xfrm flipH="1">
              <a:off x="6761100" y="1576614"/>
              <a:ext cx="246600" cy="292775"/>
            </a:xfrm>
            <a:custGeom>
              <a:avLst/>
              <a:gdLst/>
              <a:ahLst/>
              <a:cxnLst/>
              <a:rect l="l" t="t" r="r" b="b"/>
              <a:pathLst>
                <a:path w="2697" h="3202" extrusionOk="0">
                  <a:moveTo>
                    <a:pt x="731" y="2303"/>
                  </a:moveTo>
                  <a:cubicBezTo>
                    <a:pt x="1" y="1123"/>
                    <a:pt x="1742" y="0"/>
                    <a:pt x="2585" y="1067"/>
                  </a:cubicBezTo>
                  <a:cubicBezTo>
                    <a:pt x="2641" y="1236"/>
                    <a:pt x="2697" y="1460"/>
                    <a:pt x="2697" y="1629"/>
                  </a:cubicBezTo>
                  <a:cubicBezTo>
                    <a:pt x="2697" y="2696"/>
                    <a:pt x="1349" y="3202"/>
                    <a:pt x="731" y="2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50"/>
            <p:cNvSpPr/>
            <p:nvPr/>
          </p:nvSpPr>
          <p:spPr>
            <a:xfrm flipH="1">
              <a:off x="6791913" y="1658723"/>
              <a:ext cx="138707" cy="138798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843" y="1517"/>
                  </a:moveTo>
                  <a:cubicBezTo>
                    <a:pt x="281" y="1517"/>
                    <a:pt x="0" y="843"/>
                    <a:pt x="394" y="394"/>
                  </a:cubicBezTo>
                  <a:cubicBezTo>
                    <a:pt x="787" y="1"/>
                    <a:pt x="1517" y="282"/>
                    <a:pt x="1517" y="899"/>
                  </a:cubicBezTo>
                  <a:cubicBezTo>
                    <a:pt x="1517" y="1236"/>
                    <a:pt x="1180" y="1517"/>
                    <a:pt x="843" y="1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50"/>
            <p:cNvSpPr/>
            <p:nvPr/>
          </p:nvSpPr>
          <p:spPr>
            <a:xfrm flipH="1">
              <a:off x="6786702" y="1679296"/>
              <a:ext cx="143919" cy="107893"/>
            </a:xfrm>
            <a:custGeom>
              <a:avLst/>
              <a:gdLst/>
              <a:ahLst/>
              <a:cxnLst/>
              <a:rect l="l" t="t" r="r" b="b"/>
              <a:pathLst>
                <a:path w="1574" h="1180" extrusionOk="0">
                  <a:moveTo>
                    <a:pt x="337" y="1068"/>
                  </a:moveTo>
                  <a:cubicBezTo>
                    <a:pt x="0" y="618"/>
                    <a:pt x="337" y="0"/>
                    <a:pt x="843" y="0"/>
                  </a:cubicBezTo>
                  <a:cubicBezTo>
                    <a:pt x="1011" y="0"/>
                    <a:pt x="1124" y="57"/>
                    <a:pt x="1236" y="113"/>
                  </a:cubicBezTo>
                  <a:cubicBezTo>
                    <a:pt x="1573" y="562"/>
                    <a:pt x="1236" y="1180"/>
                    <a:pt x="731" y="1180"/>
                  </a:cubicBezTo>
                  <a:cubicBezTo>
                    <a:pt x="562" y="1180"/>
                    <a:pt x="450" y="1124"/>
                    <a:pt x="337" y="106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50"/>
            <p:cNvSpPr/>
            <p:nvPr/>
          </p:nvSpPr>
          <p:spPr>
            <a:xfrm flipH="1">
              <a:off x="6807275" y="1689536"/>
              <a:ext cx="97653" cy="97653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11" y="113"/>
                  </a:moveTo>
                  <a:cubicBezTo>
                    <a:pt x="1067" y="169"/>
                    <a:pt x="1067" y="282"/>
                    <a:pt x="1067" y="394"/>
                  </a:cubicBezTo>
                  <a:cubicBezTo>
                    <a:pt x="1067" y="787"/>
                    <a:pt x="787" y="1068"/>
                    <a:pt x="450" y="1068"/>
                  </a:cubicBezTo>
                  <a:cubicBezTo>
                    <a:pt x="337" y="1068"/>
                    <a:pt x="169" y="1012"/>
                    <a:pt x="113" y="956"/>
                  </a:cubicBezTo>
                  <a:cubicBezTo>
                    <a:pt x="0" y="843"/>
                    <a:pt x="0" y="731"/>
                    <a:pt x="0" y="619"/>
                  </a:cubicBezTo>
                  <a:cubicBezTo>
                    <a:pt x="0" y="282"/>
                    <a:pt x="281" y="1"/>
                    <a:pt x="674" y="1"/>
                  </a:cubicBezTo>
                  <a:cubicBezTo>
                    <a:pt x="787" y="1"/>
                    <a:pt x="899" y="1"/>
                    <a:pt x="1011" y="113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50"/>
            <p:cNvSpPr/>
            <p:nvPr/>
          </p:nvSpPr>
          <p:spPr>
            <a:xfrm flipH="1">
              <a:off x="6858661" y="179761"/>
              <a:ext cx="575218" cy="1396944"/>
            </a:xfrm>
            <a:custGeom>
              <a:avLst/>
              <a:gdLst/>
              <a:ahLst/>
              <a:cxnLst/>
              <a:rect l="l" t="t" r="r" b="b"/>
              <a:pathLst>
                <a:path w="6291" h="15278" extrusionOk="0">
                  <a:moveTo>
                    <a:pt x="0" y="0"/>
                  </a:moveTo>
                  <a:lnTo>
                    <a:pt x="3539" y="0"/>
                  </a:lnTo>
                  <a:lnTo>
                    <a:pt x="3539" y="6459"/>
                  </a:lnTo>
                  <a:lnTo>
                    <a:pt x="6010" y="13873"/>
                  </a:lnTo>
                  <a:cubicBezTo>
                    <a:pt x="6291" y="14828"/>
                    <a:pt x="4943" y="15277"/>
                    <a:pt x="4493" y="14491"/>
                  </a:cubicBezTo>
                  <a:lnTo>
                    <a:pt x="0" y="6459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50"/>
            <p:cNvSpPr/>
            <p:nvPr/>
          </p:nvSpPr>
          <p:spPr>
            <a:xfrm flipH="1">
              <a:off x="6889475" y="179761"/>
              <a:ext cx="534163" cy="1345557"/>
            </a:xfrm>
            <a:custGeom>
              <a:avLst/>
              <a:gdLst/>
              <a:ahLst/>
              <a:cxnLst/>
              <a:rect l="l" t="t" r="r" b="b"/>
              <a:pathLst>
                <a:path w="5842" h="14716" extrusionOk="0">
                  <a:moveTo>
                    <a:pt x="1" y="0"/>
                  </a:moveTo>
                  <a:lnTo>
                    <a:pt x="3314" y="0"/>
                  </a:lnTo>
                  <a:lnTo>
                    <a:pt x="3314" y="6459"/>
                  </a:lnTo>
                  <a:lnTo>
                    <a:pt x="5729" y="13873"/>
                  </a:lnTo>
                  <a:cubicBezTo>
                    <a:pt x="5842" y="14042"/>
                    <a:pt x="5842" y="14266"/>
                    <a:pt x="5729" y="14491"/>
                  </a:cubicBezTo>
                  <a:cubicBezTo>
                    <a:pt x="5336" y="14715"/>
                    <a:pt x="4775" y="14603"/>
                    <a:pt x="4550" y="14210"/>
                  </a:cubicBezTo>
                  <a:lnTo>
                    <a:pt x="1" y="617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50"/>
            <p:cNvSpPr/>
            <p:nvPr/>
          </p:nvSpPr>
          <p:spPr>
            <a:xfrm flipH="1">
              <a:off x="6678900" y="66748"/>
              <a:ext cx="1134983" cy="154159"/>
            </a:xfrm>
            <a:custGeom>
              <a:avLst/>
              <a:gdLst/>
              <a:ahLst/>
              <a:cxnLst/>
              <a:rect l="l" t="t" r="r" b="b"/>
              <a:pathLst>
                <a:path w="12413" h="1686" extrusionOk="0">
                  <a:moveTo>
                    <a:pt x="6178" y="1686"/>
                  </a:moveTo>
                  <a:cubicBezTo>
                    <a:pt x="3089" y="1686"/>
                    <a:pt x="506" y="1012"/>
                    <a:pt x="0" y="1"/>
                  </a:cubicBezTo>
                  <a:lnTo>
                    <a:pt x="12412" y="1"/>
                  </a:lnTo>
                  <a:cubicBezTo>
                    <a:pt x="11851" y="956"/>
                    <a:pt x="9267" y="1686"/>
                    <a:pt x="6178" y="16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50"/>
            <p:cNvSpPr/>
            <p:nvPr/>
          </p:nvSpPr>
          <p:spPr>
            <a:xfrm flipH="1">
              <a:off x="6812395" y="66748"/>
              <a:ext cx="1006699" cy="118225"/>
            </a:xfrm>
            <a:custGeom>
              <a:avLst/>
              <a:gdLst/>
              <a:ahLst/>
              <a:cxnLst/>
              <a:rect l="l" t="t" r="r" b="b"/>
              <a:pathLst>
                <a:path w="11010" h="1293" extrusionOk="0">
                  <a:moveTo>
                    <a:pt x="619" y="619"/>
                  </a:moveTo>
                  <a:cubicBezTo>
                    <a:pt x="394" y="450"/>
                    <a:pt x="169" y="225"/>
                    <a:pt x="1" y="1"/>
                  </a:cubicBezTo>
                  <a:lnTo>
                    <a:pt x="11009" y="1"/>
                  </a:lnTo>
                  <a:cubicBezTo>
                    <a:pt x="9998" y="731"/>
                    <a:pt x="7808" y="1236"/>
                    <a:pt x="5224" y="1236"/>
                  </a:cubicBezTo>
                  <a:cubicBezTo>
                    <a:pt x="3652" y="1293"/>
                    <a:pt x="2135" y="1068"/>
                    <a:pt x="619" y="6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50"/>
            <p:cNvSpPr/>
            <p:nvPr/>
          </p:nvSpPr>
          <p:spPr>
            <a:xfrm flipH="1">
              <a:off x="7151345" y="282443"/>
              <a:ext cx="215787" cy="482868"/>
            </a:xfrm>
            <a:custGeom>
              <a:avLst/>
              <a:gdLst/>
              <a:ahLst/>
              <a:cxnLst/>
              <a:rect l="l" t="t" r="r" b="b"/>
              <a:pathLst>
                <a:path w="2360" h="5281" extrusionOk="0">
                  <a:moveTo>
                    <a:pt x="0" y="4101"/>
                  </a:moveTo>
                  <a:lnTo>
                    <a:pt x="2359" y="5280"/>
                  </a:lnTo>
                  <a:lnTo>
                    <a:pt x="2359" y="4550"/>
                  </a:lnTo>
                  <a:lnTo>
                    <a:pt x="0" y="3483"/>
                  </a:lnTo>
                  <a:lnTo>
                    <a:pt x="0" y="4213"/>
                  </a:lnTo>
                  <a:close/>
                  <a:moveTo>
                    <a:pt x="0" y="675"/>
                  </a:moveTo>
                  <a:lnTo>
                    <a:pt x="2359" y="1854"/>
                  </a:lnTo>
                  <a:lnTo>
                    <a:pt x="2359" y="1124"/>
                  </a:lnTo>
                  <a:lnTo>
                    <a:pt x="0" y="1"/>
                  </a:lnTo>
                  <a:lnTo>
                    <a:pt x="0" y="675"/>
                  </a:lnTo>
                  <a:close/>
                  <a:moveTo>
                    <a:pt x="0" y="1854"/>
                  </a:moveTo>
                  <a:lnTo>
                    <a:pt x="2359" y="2977"/>
                  </a:lnTo>
                  <a:lnTo>
                    <a:pt x="2359" y="2303"/>
                  </a:lnTo>
                  <a:lnTo>
                    <a:pt x="0" y="1124"/>
                  </a:lnTo>
                  <a:close/>
                  <a:moveTo>
                    <a:pt x="0" y="2977"/>
                  </a:moveTo>
                  <a:lnTo>
                    <a:pt x="2359" y="4101"/>
                  </a:lnTo>
                  <a:lnTo>
                    <a:pt x="2359" y="3483"/>
                  </a:lnTo>
                  <a:lnTo>
                    <a:pt x="0" y="2360"/>
                  </a:lnTo>
                  <a:lnTo>
                    <a:pt x="0" y="3034"/>
                  </a:ln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lt Başlık 2">
            <a:extLst>
              <a:ext uri="{FF2B5EF4-FFF2-40B4-BE49-F238E27FC236}">
                <a16:creationId xmlns:a16="http://schemas.microsoft.com/office/drawing/2014/main" id="{AA283960-61B7-EF04-FA50-A3C49B18B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502" y="2149643"/>
            <a:ext cx="3616500" cy="1032455"/>
          </a:xfrm>
        </p:spPr>
        <p:txBody>
          <a:bodyPr/>
          <a:lstStyle/>
          <a:p>
            <a:r>
              <a:rPr lang="tr-TR" sz="2800" dirty="0">
                <a:solidFill>
                  <a:schemeClr val="bg2"/>
                </a:solidFill>
              </a:rPr>
              <a:t>Mustafa Usta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6" name="Google Shape;13356;p33"/>
          <p:cNvSpPr/>
          <p:nvPr/>
        </p:nvSpPr>
        <p:spPr>
          <a:xfrm>
            <a:off x="4575055" y="3492852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7" name="Google Shape;13357;p33"/>
          <p:cNvSpPr/>
          <p:nvPr/>
        </p:nvSpPr>
        <p:spPr>
          <a:xfrm>
            <a:off x="4575055" y="2455189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8" name="Google Shape;13358;p33"/>
          <p:cNvSpPr/>
          <p:nvPr/>
        </p:nvSpPr>
        <p:spPr>
          <a:xfrm>
            <a:off x="4575055" y="1417525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9" name="Google Shape;13359;p33"/>
          <p:cNvSpPr/>
          <p:nvPr/>
        </p:nvSpPr>
        <p:spPr>
          <a:xfrm>
            <a:off x="800167" y="3492852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0" name="Google Shape;13360;p33"/>
          <p:cNvSpPr/>
          <p:nvPr/>
        </p:nvSpPr>
        <p:spPr>
          <a:xfrm>
            <a:off x="800167" y="2455189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1" name="Google Shape;13361;p33"/>
          <p:cNvSpPr/>
          <p:nvPr/>
        </p:nvSpPr>
        <p:spPr>
          <a:xfrm>
            <a:off x="800167" y="1417525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2" name="Google Shape;13362;p33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Table of contents</a:t>
            </a:r>
            <a:endParaRPr sz="3200"/>
          </a:p>
        </p:txBody>
      </p:sp>
      <p:sp>
        <p:nvSpPr>
          <p:cNvPr id="13363" name="Google Shape;13363;p33"/>
          <p:cNvSpPr txBox="1">
            <a:spLocks noGrp="1"/>
          </p:cNvSpPr>
          <p:nvPr>
            <p:ph type="title" idx="2"/>
          </p:nvPr>
        </p:nvSpPr>
        <p:spPr>
          <a:xfrm>
            <a:off x="800175" y="1610425"/>
            <a:ext cx="736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364" name="Google Shape;13364;p33"/>
          <p:cNvSpPr txBox="1">
            <a:spLocks noGrp="1"/>
          </p:cNvSpPr>
          <p:nvPr>
            <p:ph type="subTitle" idx="1"/>
          </p:nvPr>
        </p:nvSpPr>
        <p:spPr>
          <a:xfrm>
            <a:off x="1647066" y="1610425"/>
            <a:ext cx="2912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Project </a:t>
            </a:r>
            <a:r>
              <a:rPr lang="tr-TR" dirty="0" err="1"/>
              <a:t>Purposal</a:t>
            </a:r>
            <a:endParaRPr dirty="0"/>
          </a:p>
        </p:txBody>
      </p:sp>
      <p:sp>
        <p:nvSpPr>
          <p:cNvPr id="13365" name="Google Shape;13365;p33"/>
          <p:cNvSpPr txBox="1">
            <a:spLocks noGrp="1"/>
          </p:cNvSpPr>
          <p:nvPr>
            <p:ph type="title" idx="3"/>
          </p:nvPr>
        </p:nvSpPr>
        <p:spPr>
          <a:xfrm>
            <a:off x="800175" y="2646437"/>
            <a:ext cx="736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366" name="Google Shape;13366;p33"/>
          <p:cNvSpPr txBox="1">
            <a:spLocks noGrp="1"/>
          </p:cNvSpPr>
          <p:nvPr>
            <p:ph type="subTitle" idx="4"/>
          </p:nvPr>
        </p:nvSpPr>
        <p:spPr>
          <a:xfrm>
            <a:off x="1647066" y="2646437"/>
            <a:ext cx="2912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 err="1"/>
              <a:t>Parts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</a:t>
            </a:r>
            <a:r>
              <a:rPr lang="tr-TR" dirty="0" err="1"/>
              <a:t>Proj</a:t>
            </a:r>
            <a:r>
              <a:rPr lang="tr-TR" dirty="0"/>
              <a:t>.</a:t>
            </a:r>
            <a:endParaRPr dirty="0"/>
          </a:p>
        </p:txBody>
      </p:sp>
      <p:sp>
        <p:nvSpPr>
          <p:cNvPr id="13367" name="Google Shape;13367;p33"/>
          <p:cNvSpPr txBox="1">
            <a:spLocks noGrp="1"/>
          </p:cNvSpPr>
          <p:nvPr>
            <p:ph type="title" idx="5"/>
          </p:nvPr>
        </p:nvSpPr>
        <p:spPr>
          <a:xfrm>
            <a:off x="800175" y="3685752"/>
            <a:ext cx="736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368" name="Google Shape;13368;p33"/>
          <p:cNvSpPr txBox="1">
            <a:spLocks noGrp="1"/>
          </p:cNvSpPr>
          <p:nvPr>
            <p:ph type="subTitle" idx="6"/>
          </p:nvPr>
        </p:nvSpPr>
        <p:spPr>
          <a:xfrm>
            <a:off x="1647065" y="3685752"/>
            <a:ext cx="3010659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Project </a:t>
            </a:r>
            <a:r>
              <a:rPr lang="tr-TR" dirty="0" err="1"/>
              <a:t>Annotations</a:t>
            </a:r>
            <a:endParaRPr dirty="0"/>
          </a:p>
        </p:txBody>
      </p:sp>
      <p:sp>
        <p:nvSpPr>
          <p:cNvPr id="13369" name="Google Shape;13369;p33"/>
          <p:cNvSpPr txBox="1">
            <a:spLocks noGrp="1"/>
          </p:cNvSpPr>
          <p:nvPr>
            <p:ph type="title" idx="7"/>
          </p:nvPr>
        </p:nvSpPr>
        <p:spPr>
          <a:xfrm>
            <a:off x="4575050" y="1610425"/>
            <a:ext cx="736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70" name="Google Shape;13370;p33"/>
          <p:cNvSpPr txBox="1">
            <a:spLocks noGrp="1"/>
          </p:cNvSpPr>
          <p:nvPr>
            <p:ph type="subTitle" idx="8"/>
          </p:nvPr>
        </p:nvSpPr>
        <p:spPr>
          <a:xfrm>
            <a:off x="5428191" y="1610425"/>
            <a:ext cx="29889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Project </a:t>
            </a:r>
            <a:r>
              <a:rPr lang="tr-TR" dirty="0" err="1"/>
              <a:t>İmages</a:t>
            </a:r>
            <a:endParaRPr dirty="0"/>
          </a:p>
        </p:txBody>
      </p:sp>
      <p:sp>
        <p:nvSpPr>
          <p:cNvPr id="13371" name="Google Shape;13371;p33"/>
          <p:cNvSpPr txBox="1">
            <a:spLocks noGrp="1"/>
          </p:cNvSpPr>
          <p:nvPr>
            <p:ph type="title" idx="9"/>
          </p:nvPr>
        </p:nvSpPr>
        <p:spPr>
          <a:xfrm>
            <a:off x="4575050" y="2648537"/>
            <a:ext cx="7365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372" name="Google Shape;13372;p33"/>
          <p:cNvSpPr txBox="1">
            <a:spLocks noGrp="1"/>
          </p:cNvSpPr>
          <p:nvPr>
            <p:ph type="subTitle" idx="13"/>
          </p:nvPr>
        </p:nvSpPr>
        <p:spPr>
          <a:xfrm>
            <a:off x="5428190" y="2646437"/>
            <a:ext cx="3264959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Project </a:t>
            </a:r>
            <a:r>
              <a:rPr lang="tr-TR" dirty="0" err="1"/>
              <a:t>drawings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mechanichal</a:t>
            </a:r>
            <a:r>
              <a:rPr lang="tr-TR" dirty="0"/>
              <a:t> </a:t>
            </a:r>
            <a:r>
              <a:rPr lang="tr-TR" dirty="0" err="1"/>
              <a:t>tests</a:t>
            </a:r>
            <a:endParaRPr lang="tr-TR" dirty="0"/>
          </a:p>
        </p:txBody>
      </p:sp>
      <p:sp>
        <p:nvSpPr>
          <p:cNvPr id="13373" name="Google Shape;13373;p33"/>
          <p:cNvSpPr txBox="1">
            <a:spLocks noGrp="1"/>
          </p:cNvSpPr>
          <p:nvPr>
            <p:ph type="title" idx="14"/>
          </p:nvPr>
        </p:nvSpPr>
        <p:spPr>
          <a:xfrm>
            <a:off x="4575050" y="3685752"/>
            <a:ext cx="7365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374" name="Google Shape;13374;p33"/>
          <p:cNvSpPr txBox="1">
            <a:spLocks noGrp="1"/>
          </p:cNvSpPr>
          <p:nvPr>
            <p:ph type="subTitle" idx="15"/>
          </p:nvPr>
        </p:nvSpPr>
        <p:spPr>
          <a:xfrm>
            <a:off x="5428190" y="3685752"/>
            <a:ext cx="3328459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Project Presentation</a:t>
            </a:r>
            <a:endParaRPr dirty="0"/>
          </a:p>
        </p:txBody>
      </p:sp>
      <p:grpSp>
        <p:nvGrpSpPr>
          <p:cNvPr id="13375" name="Google Shape;13375;p33"/>
          <p:cNvGrpSpPr/>
          <p:nvPr/>
        </p:nvGrpSpPr>
        <p:grpSpPr>
          <a:xfrm>
            <a:off x="4720853" y="4521513"/>
            <a:ext cx="300558" cy="283271"/>
            <a:chOff x="4720853" y="4521513"/>
            <a:chExt cx="300558" cy="283271"/>
          </a:xfrm>
        </p:grpSpPr>
        <p:sp>
          <p:nvSpPr>
            <p:cNvPr id="13376" name="Google Shape;13376;p33"/>
            <p:cNvSpPr/>
            <p:nvPr/>
          </p:nvSpPr>
          <p:spPr>
            <a:xfrm flipH="1">
              <a:off x="4720854" y="4521513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33"/>
            <p:cNvSpPr/>
            <p:nvPr/>
          </p:nvSpPr>
          <p:spPr>
            <a:xfrm flipH="1">
              <a:off x="4720853" y="4544665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33"/>
            <p:cNvSpPr/>
            <p:nvPr/>
          </p:nvSpPr>
          <p:spPr>
            <a:xfrm flipH="1">
              <a:off x="4790205" y="4590865"/>
              <a:ext cx="167616" cy="179243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33"/>
            <p:cNvSpPr/>
            <p:nvPr/>
          </p:nvSpPr>
          <p:spPr>
            <a:xfrm flipH="1">
              <a:off x="4813253" y="4619779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0" name="Google Shape;13380;p33"/>
          <p:cNvGrpSpPr/>
          <p:nvPr/>
        </p:nvGrpSpPr>
        <p:grpSpPr>
          <a:xfrm flipH="1">
            <a:off x="4028855" y="4475313"/>
            <a:ext cx="156092" cy="306422"/>
            <a:chOff x="474406" y="2974600"/>
            <a:chExt cx="106759" cy="209577"/>
          </a:xfrm>
        </p:grpSpPr>
        <p:sp>
          <p:nvSpPr>
            <p:cNvPr id="13381" name="Google Shape;13381;p33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33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33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33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5" name="Google Shape;13385;p33"/>
          <p:cNvGrpSpPr/>
          <p:nvPr/>
        </p:nvGrpSpPr>
        <p:grpSpPr>
          <a:xfrm>
            <a:off x="7689248" y="80969"/>
            <a:ext cx="1454764" cy="1635959"/>
            <a:chOff x="8443923" y="51594"/>
            <a:chExt cx="1454764" cy="1635959"/>
          </a:xfrm>
        </p:grpSpPr>
        <p:sp>
          <p:nvSpPr>
            <p:cNvPr id="13386" name="Google Shape;13386;p33"/>
            <p:cNvSpPr/>
            <p:nvPr/>
          </p:nvSpPr>
          <p:spPr>
            <a:xfrm>
              <a:off x="8585632" y="1067937"/>
              <a:ext cx="350762" cy="205682"/>
            </a:xfrm>
            <a:custGeom>
              <a:avLst/>
              <a:gdLst/>
              <a:ahLst/>
              <a:cxnLst/>
              <a:rect l="l" t="t" r="r" b="b"/>
              <a:pathLst>
                <a:path w="5730" h="3360" extrusionOk="0">
                  <a:moveTo>
                    <a:pt x="1" y="1594"/>
                  </a:moveTo>
                  <a:lnTo>
                    <a:pt x="539" y="1"/>
                  </a:lnTo>
                  <a:lnTo>
                    <a:pt x="5729" y="1788"/>
                  </a:lnTo>
                  <a:lnTo>
                    <a:pt x="5191" y="33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33"/>
            <p:cNvSpPr/>
            <p:nvPr/>
          </p:nvSpPr>
          <p:spPr>
            <a:xfrm>
              <a:off x="8585632" y="1077181"/>
              <a:ext cx="346783" cy="196439"/>
            </a:xfrm>
            <a:custGeom>
              <a:avLst/>
              <a:gdLst/>
              <a:ahLst/>
              <a:cxnLst/>
              <a:rect l="l" t="t" r="r" b="b"/>
              <a:pathLst>
                <a:path w="5665" h="3209" extrusionOk="0">
                  <a:moveTo>
                    <a:pt x="1" y="1443"/>
                  </a:moveTo>
                  <a:lnTo>
                    <a:pt x="475" y="0"/>
                  </a:lnTo>
                  <a:lnTo>
                    <a:pt x="5664" y="1788"/>
                  </a:lnTo>
                  <a:lnTo>
                    <a:pt x="5169" y="32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33"/>
            <p:cNvSpPr/>
            <p:nvPr/>
          </p:nvSpPr>
          <p:spPr>
            <a:xfrm>
              <a:off x="8652907" y="867582"/>
              <a:ext cx="321685" cy="297995"/>
            </a:xfrm>
            <a:custGeom>
              <a:avLst/>
              <a:gdLst/>
              <a:ahLst/>
              <a:cxnLst/>
              <a:rect l="l" t="t" r="r" b="b"/>
              <a:pathLst>
                <a:path w="5255" h="4868" extrusionOk="0">
                  <a:moveTo>
                    <a:pt x="0" y="3467"/>
                  </a:moveTo>
                  <a:lnTo>
                    <a:pt x="1185" y="0"/>
                  </a:lnTo>
                  <a:lnTo>
                    <a:pt x="5255" y="1400"/>
                  </a:lnTo>
                  <a:lnTo>
                    <a:pt x="4070" y="48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33"/>
            <p:cNvSpPr/>
            <p:nvPr/>
          </p:nvSpPr>
          <p:spPr>
            <a:xfrm>
              <a:off x="8461213" y="1277969"/>
              <a:ext cx="145080" cy="391531"/>
            </a:xfrm>
            <a:custGeom>
              <a:avLst/>
              <a:gdLst/>
              <a:ahLst/>
              <a:cxnLst/>
              <a:rect l="l" t="t" r="r" b="b"/>
              <a:pathLst>
                <a:path w="2370" h="6396" extrusionOk="0">
                  <a:moveTo>
                    <a:pt x="1960" y="6396"/>
                  </a:moveTo>
                  <a:lnTo>
                    <a:pt x="2369" y="1141"/>
                  </a:lnTo>
                  <a:lnTo>
                    <a:pt x="453" y="0"/>
                  </a:lnTo>
                  <a:lnTo>
                    <a:pt x="0" y="797"/>
                  </a:lnTo>
                  <a:lnTo>
                    <a:pt x="1443" y="62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33"/>
            <p:cNvSpPr/>
            <p:nvPr/>
          </p:nvSpPr>
          <p:spPr>
            <a:xfrm>
              <a:off x="8443923" y="1091700"/>
              <a:ext cx="207029" cy="288751"/>
            </a:xfrm>
            <a:custGeom>
              <a:avLst/>
              <a:gdLst/>
              <a:ahLst/>
              <a:cxnLst/>
              <a:rect l="l" t="t" r="r" b="b"/>
              <a:pathLst>
                <a:path w="3382" h="4717" extrusionOk="0">
                  <a:moveTo>
                    <a:pt x="194" y="3619"/>
                  </a:moveTo>
                  <a:lnTo>
                    <a:pt x="2024" y="432"/>
                  </a:lnTo>
                  <a:cubicBezTo>
                    <a:pt x="2197" y="109"/>
                    <a:pt x="2627" y="1"/>
                    <a:pt x="2950" y="195"/>
                  </a:cubicBezTo>
                  <a:lnTo>
                    <a:pt x="2950" y="195"/>
                  </a:lnTo>
                  <a:cubicBezTo>
                    <a:pt x="3273" y="367"/>
                    <a:pt x="3381" y="776"/>
                    <a:pt x="3187" y="1121"/>
                  </a:cubicBezTo>
                  <a:lnTo>
                    <a:pt x="1378" y="4286"/>
                  </a:lnTo>
                  <a:cubicBezTo>
                    <a:pt x="1185" y="4609"/>
                    <a:pt x="775" y="4717"/>
                    <a:pt x="452" y="4545"/>
                  </a:cubicBezTo>
                  <a:lnTo>
                    <a:pt x="452" y="4545"/>
                  </a:lnTo>
                  <a:cubicBezTo>
                    <a:pt x="129" y="4351"/>
                    <a:pt x="0" y="3942"/>
                    <a:pt x="194" y="36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33"/>
            <p:cNvSpPr/>
            <p:nvPr/>
          </p:nvSpPr>
          <p:spPr>
            <a:xfrm>
              <a:off x="8528276" y="1136571"/>
              <a:ext cx="205682" cy="290037"/>
            </a:xfrm>
            <a:custGeom>
              <a:avLst/>
              <a:gdLst/>
              <a:ahLst/>
              <a:cxnLst/>
              <a:rect l="l" t="t" r="r" b="b"/>
              <a:pathLst>
                <a:path w="3360" h="4738" extrusionOk="0">
                  <a:moveTo>
                    <a:pt x="173" y="3618"/>
                  </a:moveTo>
                  <a:lnTo>
                    <a:pt x="2003" y="452"/>
                  </a:lnTo>
                  <a:cubicBezTo>
                    <a:pt x="2197" y="108"/>
                    <a:pt x="2606" y="0"/>
                    <a:pt x="2929" y="194"/>
                  </a:cubicBezTo>
                  <a:lnTo>
                    <a:pt x="2929" y="194"/>
                  </a:lnTo>
                  <a:cubicBezTo>
                    <a:pt x="3252" y="388"/>
                    <a:pt x="3360" y="797"/>
                    <a:pt x="3187" y="1120"/>
                  </a:cubicBezTo>
                  <a:lnTo>
                    <a:pt x="1357" y="4307"/>
                  </a:lnTo>
                  <a:cubicBezTo>
                    <a:pt x="1163" y="4630"/>
                    <a:pt x="754" y="4738"/>
                    <a:pt x="431" y="4544"/>
                  </a:cubicBezTo>
                  <a:lnTo>
                    <a:pt x="431" y="4544"/>
                  </a:lnTo>
                  <a:cubicBezTo>
                    <a:pt x="108" y="4372"/>
                    <a:pt x="0" y="3941"/>
                    <a:pt x="173" y="36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33"/>
            <p:cNvSpPr/>
            <p:nvPr/>
          </p:nvSpPr>
          <p:spPr>
            <a:xfrm>
              <a:off x="9069469" y="51594"/>
              <a:ext cx="829218" cy="676303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33"/>
            <p:cNvSpPr/>
            <p:nvPr/>
          </p:nvSpPr>
          <p:spPr>
            <a:xfrm>
              <a:off x="8880929" y="599953"/>
              <a:ext cx="275590" cy="266346"/>
            </a:xfrm>
            <a:custGeom>
              <a:avLst/>
              <a:gdLst/>
              <a:ahLst/>
              <a:cxnLst/>
              <a:rect l="l" t="t" r="r" b="b"/>
              <a:pathLst>
                <a:path w="4502" h="4351" extrusionOk="0">
                  <a:moveTo>
                    <a:pt x="1" y="1982"/>
                  </a:moveTo>
                  <a:lnTo>
                    <a:pt x="2886" y="1"/>
                  </a:lnTo>
                  <a:lnTo>
                    <a:pt x="4501" y="2370"/>
                  </a:lnTo>
                  <a:lnTo>
                    <a:pt x="161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33"/>
            <p:cNvSpPr/>
            <p:nvPr/>
          </p:nvSpPr>
          <p:spPr>
            <a:xfrm>
              <a:off x="8946857" y="692264"/>
              <a:ext cx="209661" cy="171402"/>
            </a:xfrm>
            <a:custGeom>
              <a:avLst/>
              <a:gdLst/>
              <a:ahLst/>
              <a:cxnLst/>
              <a:rect l="l" t="t" r="r" b="b"/>
              <a:pathLst>
                <a:path w="3425" h="2800" extrusionOk="0">
                  <a:moveTo>
                    <a:pt x="2821" y="0"/>
                  </a:moveTo>
                  <a:lnTo>
                    <a:pt x="3424" y="862"/>
                  </a:lnTo>
                  <a:lnTo>
                    <a:pt x="603" y="2800"/>
                  </a:lnTo>
                  <a:lnTo>
                    <a:pt x="0" y="19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33"/>
            <p:cNvSpPr/>
            <p:nvPr/>
          </p:nvSpPr>
          <p:spPr>
            <a:xfrm>
              <a:off x="8973240" y="725198"/>
              <a:ext cx="183278" cy="135836"/>
            </a:xfrm>
            <a:custGeom>
              <a:avLst/>
              <a:gdLst/>
              <a:ahLst/>
              <a:cxnLst/>
              <a:rect l="l" t="t" r="r" b="b"/>
              <a:pathLst>
                <a:path w="2994" h="2219" extrusionOk="0">
                  <a:moveTo>
                    <a:pt x="2778" y="1"/>
                  </a:moveTo>
                  <a:lnTo>
                    <a:pt x="2993" y="324"/>
                  </a:lnTo>
                  <a:lnTo>
                    <a:pt x="215" y="2219"/>
                  </a:lnTo>
                  <a:lnTo>
                    <a:pt x="0" y="19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33"/>
            <p:cNvSpPr/>
            <p:nvPr/>
          </p:nvSpPr>
          <p:spPr>
            <a:xfrm>
              <a:off x="8705612" y="867582"/>
              <a:ext cx="268979" cy="222823"/>
            </a:xfrm>
            <a:custGeom>
              <a:avLst/>
              <a:gdLst/>
              <a:ahLst/>
              <a:cxnLst/>
              <a:rect l="l" t="t" r="r" b="b"/>
              <a:pathLst>
                <a:path w="4394" h="3640" extrusionOk="0">
                  <a:moveTo>
                    <a:pt x="1" y="969"/>
                  </a:moveTo>
                  <a:lnTo>
                    <a:pt x="324" y="0"/>
                  </a:lnTo>
                  <a:lnTo>
                    <a:pt x="4394" y="1400"/>
                  </a:lnTo>
                  <a:lnTo>
                    <a:pt x="3704" y="3446"/>
                  </a:lnTo>
                  <a:cubicBezTo>
                    <a:pt x="2132" y="3640"/>
                    <a:pt x="625" y="2714"/>
                    <a:pt x="87" y="1249"/>
                  </a:cubicBezTo>
                  <a:cubicBezTo>
                    <a:pt x="44" y="1142"/>
                    <a:pt x="22" y="1056"/>
                    <a:pt x="1" y="9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33"/>
            <p:cNvSpPr/>
            <p:nvPr/>
          </p:nvSpPr>
          <p:spPr>
            <a:xfrm>
              <a:off x="8592243" y="1404066"/>
              <a:ext cx="313788" cy="283487"/>
            </a:xfrm>
            <a:custGeom>
              <a:avLst/>
              <a:gdLst/>
              <a:ahLst/>
              <a:cxnLst/>
              <a:rect l="l" t="t" r="r" b="b"/>
              <a:pathLst>
                <a:path w="5126" h="4631" extrusionOk="0">
                  <a:moveTo>
                    <a:pt x="1" y="4394"/>
                  </a:moveTo>
                  <a:lnTo>
                    <a:pt x="2908" y="1"/>
                  </a:lnTo>
                  <a:lnTo>
                    <a:pt x="5126" y="281"/>
                  </a:lnTo>
                  <a:lnTo>
                    <a:pt x="4997" y="1185"/>
                  </a:lnTo>
                  <a:lnTo>
                    <a:pt x="496" y="46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33"/>
            <p:cNvSpPr/>
            <p:nvPr/>
          </p:nvSpPr>
          <p:spPr>
            <a:xfrm>
              <a:off x="8840099" y="1193182"/>
              <a:ext cx="119981" cy="311156"/>
            </a:xfrm>
            <a:custGeom>
              <a:avLst/>
              <a:gdLst/>
              <a:ahLst/>
              <a:cxnLst/>
              <a:rect l="l" t="t" r="r" b="b"/>
              <a:pathLst>
                <a:path w="1960" h="5083" extrusionOk="0">
                  <a:moveTo>
                    <a:pt x="1400" y="4458"/>
                  </a:moveTo>
                  <a:lnTo>
                    <a:pt x="1917" y="819"/>
                  </a:lnTo>
                  <a:cubicBezTo>
                    <a:pt x="1960" y="453"/>
                    <a:pt x="1701" y="108"/>
                    <a:pt x="1335" y="65"/>
                  </a:cubicBezTo>
                  <a:lnTo>
                    <a:pt x="1335" y="65"/>
                  </a:lnTo>
                  <a:cubicBezTo>
                    <a:pt x="969" y="0"/>
                    <a:pt x="625" y="259"/>
                    <a:pt x="560" y="646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39"/>
                  </a:cubicBezTo>
                  <a:lnTo>
                    <a:pt x="625" y="5039"/>
                  </a:lnTo>
                  <a:cubicBezTo>
                    <a:pt x="991" y="5082"/>
                    <a:pt x="1335" y="4824"/>
                    <a:pt x="1400" y="44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33"/>
            <p:cNvSpPr/>
            <p:nvPr/>
          </p:nvSpPr>
          <p:spPr>
            <a:xfrm>
              <a:off x="8746503" y="1178674"/>
              <a:ext cx="119981" cy="309870"/>
            </a:xfrm>
            <a:custGeom>
              <a:avLst/>
              <a:gdLst/>
              <a:ahLst/>
              <a:cxnLst/>
              <a:rect l="l" t="t" r="r" b="b"/>
              <a:pathLst>
                <a:path w="1960" h="5062" extrusionOk="0">
                  <a:moveTo>
                    <a:pt x="1400" y="4437"/>
                  </a:moveTo>
                  <a:lnTo>
                    <a:pt x="1917" y="819"/>
                  </a:lnTo>
                  <a:cubicBezTo>
                    <a:pt x="1960" y="431"/>
                    <a:pt x="1701" y="108"/>
                    <a:pt x="1335" y="44"/>
                  </a:cubicBezTo>
                  <a:lnTo>
                    <a:pt x="1335" y="44"/>
                  </a:lnTo>
                  <a:cubicBezTo>
                    <a:pt x="969" y="0"/>
                    <a:pt x="625" y="259"/>
                    <a:pt x="560" y="625"/>
                  </a:cubicBezTo>
                  <a:lnTo>
                    <a:pt x="43" y="4264"/>
                  </a:lnTo>
                  <a:cubicBezTo>
                    <a:pt x="0" y="4630"/>
                    <a:pt x="259" y="4975"/>
                    <a:pt x="625" y="5018"/>
                  </a:cubicBezTo>
                  <a:lnTo>
                    <a:pt x="625" y="5018"/>
                  </a:lnTo>
                  <a:cubicBezTo>
                    <a:pt x="991" y="5061"/>
                    <a:pt x="1335" y="4803"/>
                    <a:pt x="1400" y="4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33"/>
            <p:cNvSpPr/>
            <p:nvPr/>
          </p:nvSpPr>
          <p:spPr>
            <a:xfrm>
              <a:off x="8466999" y="1104850"/>
              <a:ext cx="475947" cy="382349"/>
            </a:xfrm>
            <a:custGeom>
              <a:avLst/>
              <a:gdLst/>
              <a:ahLst/>
              <a:cxnLst/>
              <a:rect l="l" t="t" r="r" b="b"/>
              <a:pathLst>
                <a:path w="7775" h="6246" extrusionOk="0">
                  <a:moveTo>
                    <a:pt x="87" y="3511"/>
                  </a:moveTo>
                  <a:cubicBezTo>
                    <a:pt x="195" y="3188"/>
                    <a:pt x="625" y="3166"/>
                    <a:pt x="776" y="3468"/>
                  </a:cubicBezTo>
                  <a:cubicBezTo>
                    <a:pt x="927" y="3769"/>
                    <a:pt x="625" y="4092"/>
                    <a:pt x="302" y="3984"/>
                  </a:cubicBezTo>
                  <a:cubicBezTo>
                    <a:pt x="109" y="3920"/>
                    <a:pt x="1" y="3704"/>
                    <a:pt x="87" y="3511"/>
                  </a:cubicBezTo>
                  <a:close/>
                  <a:moveTo>
                    <a:pt x="1874" y="345"/>
                  </a:moveTo>
                  <a:cubicBezTo>
                    <a:pt x="2004" y="44"/>
                    <a:pt x="2434" y="1"/>
                    <a:pt x="2585" y="302"/>
                  </a:cubicBezTo>
                  <a:cubicBezTo>
                    <a:pt x="2714" y="604"/>
                    <a:pt x="2434" y="948"/>
                    <a:pt x="2111" y="840"/>
                  </a:cubicBezTo>
                  <a:cubicBezTo>
                    <a:pt x="1917" y="754"/>
                    <a:pt x="1810" y="539"/>
                    <a:pt x="1874" y="345"/>
                  </a:cubicBezTo>
                  <a:close/>
                  <a:moveTo>
                    <a:pt x="3231" y="1077"/>
                  </a:moveTo>
                  <a:cubicBezTo>
                    <a:pt x="3339" y="754"/>
                    <a:pt x="3769" y="733"/>
                    <a:pt x="3920" y="1034"/>
                  </a:cubicBezTo>
                  <a:cubicBezTo>
                    <a:pt x="4071" y="1336"/>
                    <a:pt x="3769" y="1659"/>
                    <a:pt x="3468" y="1551"/>
                  </a:cubicBezTo>
                  <a:cubicBezTo>
                    <a:pt x="3274" y="1486"/>
                    <a:pt x="3166" y="1271"/>
                    <a:pt x="3231" y="1077"/>
                  </a:cubicBezTo>
                  <a:close/>
                  <a:moveTo>
                    <a:pt x="6160" y="2068"/>
                  </a:moveTo>
                  <a:cubicBezTo>
                    <a:pt x="6267" y="1766"/>
                    <a:pt x="5944" y="1465"/>
                    <a:pt x="5643" y="1616"/>
                  </a:cubicBezTo>
                  <a:cubicBezTo>
                    <a:pt x="5341" y="1766"/>
                    <a:pt x="5363" y="2197"/>
                    <a:pt x="5686" y="2305"/>
                  </a:cubicBezTo>
                  <a:cubicBezTo>
                    <a:pt x="5880" y="2369"/>
                    <a:pt x="6095" y="2283"/>
                    <a:pt x="6160" y="2068"/>
                  </a:cubicBezTo>
                  <a:close/>
                  <a:moveTo>
                    <a:pt x="7667" y="2348"/>
                  </a:moveTo>
                  <a:cubicBezTo>
                    <a:pt x="7775" y="2025"/>
                    <a:pt x="7452" y="1745"/>
                    <a:pt x="7150" y="1874"/>
                  </a:cubicBezTo>
                  <a:cubicBezTo>
                    <a:pt x="6849" y="2025"/>
                    <a:pt x="6870" y="2477"/>
                    <a:pt x="7193" y="2585"/>
                  </a:cubicBezTo>
                  <a:cubicBezTo>
                    <a:pt x="7387" y="2649"/>
                    <a:pt x="7602" y="2542"/>
                    <a:pt x="7667" y="2348"/>
                  </a:cubicBezTo>
                  <a:close/>
                  <a:moveTo>
                    <a:pt x="7150" y="5944"/>
                  </a:moveTo>
                  <a:cubicBezTo>
                    <a:pt x="7258" y="5621"/>
                    <a:pt x="6935" y="5341"/>
                    <a:pt x="6633" y="5470"/>
                  </a:cubicBezTo>
                  <a:cubicBezTo>
                    <a:pt x="6332" y="5621"/>
                    <a:pt x="6354" y="6073"/>
                    <a:pt x="6677" y="6181"/>
                  </a:cubicBezTo>
                  <a:cubicBezTo>
                    <a:pt x="6870" y="6245"/>
                    <a:pt x="7086" y="6138"/>
                    <a:pt x="7150" y="5944"/>
                  </a:cubicBezTo>
                  <a:close/>
                  <a:moveTo>
                    <a:pt x="5664" y="5664"/>
                  </a:moveTo>
                  <a:cubicBezTo>
                    <a:pt x="5772" y="5363"/>
                    <a:pt x="5428" y="5061"/>
                    <a:pt x="5126" y="5212"/>
                  </a:cubicBezTo>
                  <a:cubicBezTo>
                    <a:pt x="4825" y="5363"/>
                    <a:pt x="4868" y="5793"/>
                    <a:pt x="5169" y="5901"/>
                  </a:cubicBezTo>
                  <a:cubicBezTo>
                    <a:pt x="5384" y="5966"/>
                    <a:pt x="5578" y="5858"/>
                    <a:pt x="5664" y="5664"/>
                  </a:cubicBezTo>
                  <a:close/>
                  <a:moveTo>
                    <a:pt x="1422" y="4221"/>
                  </a:moveTo>
                  <a:cubicBezTo>
                    <a:pt x="1594" y="3748"/>
                    <a:pt x="2305" y="3984"/>
                    <a:pt x="2133" y="4458"/>
                  </a:cubicBezTo>
                  <a:cubicBezTo>
                    <a:pt x="1982" y="4932"/>
                    <a:pt x="1250" y="4695"/>
                    <a:pt x="1422" y="42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33"/>
            <p:cNvSpPr/>
            <p:nvPr/>
          </p:nvSpPr>
          <p:spPr>
            <a:xfrm>
              <a:off x="8473610" y="1114093"/>
              <a:ext cx="464071" cy="371759"/>
            </a:xfrm>
            <a:custGeom>
              <a:avLst/>
              <a:gdLst/>
              <a:ahLst/>
              <a:cxnLst/>
              <a:rect l="l" t="t" r="r" b="b"/>
              <a:pathLst>
                <a:path w="7581" h="6073" extrusionOk="0">
                  <a:moveTo>
                    <a:pt x="690" y="3360"/>
                  </a:moveTo>
                  <a:cubicBezTo>
                    <a:pt x="711" y="3424"/>
                    <a:pt x="711" y="3510"/>
                    <a:pt x="690" y="3597"/>
                  </a:cubicBezTo>
                  <a:cubicBezTo>
                    <a:pt x="604" y="3790"/>
                    <a:pt x="388" y="3898"/>
                    <a:pt x="194" y="3833"/>
                  </a:cubicBezTo>
                  <a:cubicBezTo>
                    <a:pt x="130" y="3812"/>
                    <a:pt x="65" y="3769"/>
                    <a:pt x="22" y="3704"/>
                  </a:cubicBezTo>
                  <a:cubicBezTo>
                    <a:pt x="1" y="3618"/>
                    <a:pt x="1" y="3532"/>
                    <a:pt x="22" y="3467"/>
                  </a:cubicBezTo>
                  <a:cubicBezTo>
                    <a:pt x="87" y="3252"/>
                    <a:pt x="302" y="3166"/>
                    <a:pt x="496" y="3230"/>
                  </a:cubicBezTo>
                  <a:cubicBezTo>
                    <a:pt x="582" y="3252"/>
                    <a:pt x="625" y="3295"/>
                    <a:pt x="668" y="3360"/>
                  </a:cubicBezTo>
                  <a:close/>
                  <a:moveTo>
                    <a:pt x="1831" y="302"/>
                  </a:moveTo>
                  <a:cubicBezTo>
                    <a:pt x="1896" y="108"/>
                    <a:pt x="2111" y="0"/>
                    <a:pt x="2305" y="65"/>
                  </a:cubicBezTo>
                  <a:cubicBezTo>
                    <a:pt x="2391" y="86"/>
                    <a:pt x="2434" y="130"/>
                    <a:pt x="2477" y="194"/>
                  </a:cubicBezTo>
                  <a:cubicBezTo>
                    <a:pt x="2520" y="280"/>
                    <a:pt x="2520" y="366"/>
                    <a:pt x="2477" y="453"/>
                  </a:cubicBezTo>
                  <a:cubicBezTo>
                    <a:pt x="2412" y="646"/>
                    <a:pt x="2197" y="754"/>
                    <a:pt x="2003" y="689"/>
                  </a:cubicBezTo>
                  <a:cubicBezTo>
                    <a:pt x="1939" y="668"/>
                    <a:pt x="1874" y="625"/>
                    <a:pt x="1831" y="560"/>
                  </a:cubicBezTo>
                  <a:cubicBezTo>
                    <a:pt x="1809" y="474"/>
                    <a:pt x="1809" y="388"/>
                    <a:pt x="1831" y="302"/>
                  </a:cubicBezTo>
                  <a:close/>
                  <a:moveTo>
                    <a:pt x="3188" y="1034"/>
                  </a:moveTo>
                  <a:cubicBezTo>
                    <a:pt x="3252" y="819"/>
                    <a:pt x="3468" y="711"/>
                    <a:pt x="3661" y="797"/>
                  </a:cubicBezTo>
                  <a:cubicBezTo>
                    <a:pt x="3726" y="819"/>
                    <a:pt x="3791" y="862"/>
                    <a:pt x="3834" y="905"/>
                  </a:cubicBezTo>
                  <a:cubicBezTo>
                    <a:pt x="3855" y="991"/>
                    <a:pt x="3855" y="1077"/>
                    <a:pt x="3834" y="1163"/>
                  </a:cubicBezTo>
                  <a:cubicBezTo>
                    <a:pt x="3769" y="1357"/>
                    <a:pt x="3554" y="1465"/>
                    <a:pt x="3360" y="1400"/>
                  </a:cubicBezTo>
                  <a:cubicBezTo>
                    <a:pt x="3274" y="1378"/>
                    <a:pt x="3231" y="1335"/>
                    <a:pt x="3188" y="1271"/>
                  </a:cubicBezTo>
                  <a:cubicBezTo>
                    <a:pt x="3145" y="1185"/>
                    <a:pt x="3145" y="1099"/>
                    <a:pt x="3188" y="1034"/>
                  </a:cubicBezTo>
                  <a:close/>
                  <a:moveTo>
                    <a:pt x="6052" y="1680"/>
                  </a:moveTo>
                  <a:cubicBezTo>
                    <a:pt x="6009" y="1615"/>
                    <a:pt x="5944" y="1572"/>
                    <a:pt x="5879" y="1551"/>
                  </a:cubicBezTo>
                  <a:cubicBezTo>
                    <a:pt x="5578" y="1465"/>
                    <a:pt x="5298" y="1745"/>
                    <a:pt x="5406" y="2046"/>
                  </a:cubicBezTo>
                  <a:cubicBezTo>
                    <a:pt x="5449" y="2089"/>
                    <a:pt x="5513" y="2132"/>
                    <a:pt x="5578" y="2154"/>
                  </a:cubicBezTo>
                  <a:cubicBezTo>
                    <a:pt x="5772" y="2218"/>
                    <a:pt x="5987" y="2132"/>
                    <a:pt x="6052" y="1917"/>
                  </a:cubicBezTo>
                  <a:cubicBezTo>
                    <a:pt x="6095" y="1852"/>
                    <a:pt x="6095" y="1766"/>
                    <a:pt x="6052" y="1680"/>
                  </a:cubicBezTo>
                  <a:close/>
                  <a:moveTo>
                    <a:pt x="7559" y="1938"/>
                  </a:moveTo>
                  <a:cubicBezTo>
                    <a:pt x="7516" y="1895"/>
                    <a:pt x="7451" y="1852"/>
                    <a:pt x="7387" y="1831"/>
                  </a:cubicBezTo>
                  <a:cubicBezTo>
                    <a:pt x="7193" y="1745"/>
                    <a:pt x="6978" y="1852"/>
                    <a:pt x="6913" y="2046"/>
                  </a:cubicBezTo>
                  <a:cubicBezTo>
                    <a:pt x="6870" y="2132"/>
                    <a:pt x="6870" y="2218"/>
                    <a:pt x="6913" y="2304"/>
                  </a:cubicBezTo>
                  <a:cubicBezTo>
                    <a:pt x="7085" y="2541"/>
                    <a:pt x="7451" y="2477"/>
                    <a:pt x="7559" y="2197"/>
                  </a:cubicBezTo>
                  <a:cubicBezTo>
                    <a:pt x="7581" y="2111"/>
                    <a:pt x="7581" y="2025"/>
                    <a:pt x="7559" y="1938"/>
                  </a:cubicBezTo>
                  <a:close/>
                  <a:moveTo>
                    <a:pt x="7042" y="5535"/>
                  </a:moveTo>
                  <a:cubicBezTo>
                    <a:pt x="6999" y="5492"/>
                    <a:pt x="6935" y="5448"/>
                    <a:pt x="6870" y="5405"/>
                  </a:cubicBezTo>
                  <a:cubicBezTo>
                    <a:pt x="6590" y="5319"/>
                    <a:pt x="6310" y="5599"/>
                    <a:pt x="6396" y="5879"/>
                  </a:cubicBezTo>
                  <a:cubicBezTo>
                    <a:pt x="6439" y="5944"/>
                    <a:pt x="6504" y="5987"/>
                    <a:pt x="6569" y="6008"/>
                  </a:cubicBezTo>
                  <a:cubicBezTo>
                    <a:pt x="6762" y="6073"/>
                    <a:pt x="6978" y="5965"/>
                    <a:pt x="7042" y="5771"/>
                  </a:cubicBezTo>
                  <a:cubicBezTo>
                    <a:pt x="7085" y="5685"/>
                    <a:pt x="7085" y="5599"/>
                    <a:pt x="7042" y="5513"/>
                  </a:cubicBezTo>
                  <a:close/>
                  <a:moveTo>
                    <a:pt x="5556" y="5276"/>
                  </a:moveTo>
                  <a:cubicBezTo>
                    <a:pt x="5276" y="4953"/>
                    <a:pt x="4760" y="5233"/>
                    <a:pt x="4889" y="5642"/>
                  </a:cubicBezTo>
                  <a:cubicBezTo>
                    <a:pt x="4932" y="5685"/>
                    <a:pt x="4997" y="5728"/>
                    <a:pt x="5061" y="5750"/>
                  </a:cubicBezTo>
                  <a:cubicBezTo>
                    <a:pt x="5276" y="5836"/>
                    <a:pt x="5470" y="5728"/>
                    <a:pt x="5556" y="5513"/>
                  </a:cubicBezTo>
                  <a:cubicBezTo>
                    <a:pt x="5578" y="5448"/>
                    <a:pt x="5578" y="5362"/>
                    <a:pt x="5556" y="5276"/>
                  </a:cubicBezTo>
                  <a:close/>
                  <a:moveTo>
                    <a:pt x="1379" y="4178"/>
                  </a:moveTo>
                  <a:cubicBezTo>
                    <a:pt x="1443" y="3984"/>
                    <a:pt x="1659" y="3876"/>
                    <a:pt x="1853" y="3941"/>
                  </a:cubicBezTo>
                  <a:cubicBezTo>
                    <a:pt x="2025" y="3984"/>
                    <a:pt x="2089" y="4156"/>
                    <a:pt x="2025" y="4307"/>
                  </a:cubicBezTo>
                  <a:cubicBezTo>
                    <a:pt x="1939" y="4609"/>
                    <a:pt x="1551" y="4652"/>
                    <a:pt x="1379" y="4436"/>
                  </a:cubicBezTo>
                  <a:cubicBezTo>
                    <a:pt x="1357" y="4350"/>
                    <a:pt x="1357" y="4264"/>
                    <a:pt x="1379" y="417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33"/>
            <p:cNvSpPr/>
            <p:nvPr/>
          </p:nvSpPr>
          <p:spPr>
            <a:xfrm>
              <a:off x="8675311" y="621072"/>
              <a:ext cx="428444" cy="440319"/>
            </a:xfrm>
            <a:custGeom>
              <a:avLst/>
              <a:gdLst/>
              <a:ahLst/>
              <a:cxnLst/>
              <a:rect l="l" t="t" r="r" b="b"/>
              <a:pathLst>
                <a:path w="6999" h="7193" extrusionOk="0">
                  <a:moveTo>
                    <a:pt x="2283" y="883"/>
                  </a:moveTo>
                  <a:cubicBezTo>
                    <a:pt x="4716" y="0"/>
                    <a:pt x="6999" y="2498"/>
                    <a:pt x="5922" y="4846"/>
                  </a:cubicBezTo>
                  <a:cubicBezTo>
                    <a:pt x="4824" y="7193"/>
                    <a:pt x="1443" y="7064"/>
                    <a:pt x="539" y="4630"/>
                  </a:cubicBezTo>
                  <a:cubicBezTo>
                    <a:pt x="0" y="3123"/>
                    <a:pt x="754" y="1443"/>
                    <a:pt x="2283" y="8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33"/>
            <p:cNvSpPr/>
            <p:nvPr/>
          </p:nvSpPr>
          <p:spPr>
            <a:xfrm>
              <a:off x="8722752" y="680389"/>
              <a:ext cx="246574" cy="222823"/>
            </a:xfrm>
            <a:custGeom>
              <a:avLst/>
              <a:gdLst/>
              <a:ahLst/>
              <a:cxnLst/>
              <a:rect l="l" t="t" r="r" b="b"/>
              <a:pathLst>
                <a:path w="4028" h="3640" extrusionOk="0">
                  <a:moveTo>
                    <a:pt x="604" y="1551"/>
                  </a:moveTo>
                  <a:cubicBezTo>
                    <a:pt x="1099" y="603"/>
                    <a:pt x="2240" y="259"/>
                    <a:pt x="3166" y="733"/>
                  </a:cubicBezTo>
                  <a:cubicBezTo>
                    <a:pt x="3554" y="926"/>
                    <a:pt x="3855" y="1250"/>
                    <a:pt x="4027" y="1637"/>
                  </a:cubicBezTo>
                  <a:cubicBezTo>
                    <a:pt x="2606" y="1"/>
                    <a:pt x="1" y="1637"/>
                    <a:pt x="840" y="3640"/>
                  </a:cubicBezTo>
                  <a:cubicBezTo>
                    <a:pt x="367" y="3037"/>
                    <a:pt x="259" y="2219"/>
                    <a:pt x="625" y="1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33"/>
            <p:cNvSpPr/>
            <p:nvPr/>
          </p:nvSpPr>
          <p:spPr>
            <a:xfrm>
              <a:off x="8745156" y="698875"/>
              <a:ext cx="278222" cy="284772"/>
            </a:xfrm>
            <a:custGeom>
              <a:avLst/>
              <a:gdLst/>
              <a:ahLst/>
              <a:cxnLst/>
              <a:rect l="l" t="t" r="r" b="b"/>
              <a:pathLst>
                <a:path w="4545" h="4652" extrusionOk="0">
                  <a:moveTo>
                    <a:pt x="1486" y="581"/>
                  </a:moveTo>
                  <a:cubicBezTo>
                    <a:pt x="3058" y="0"/>
                    <a:pt x="4544" y="1615"/>
                    <a:pt x="3834" y="3144"/>
                  </a:cubicBezTo>
                  <a:cubicBezTo>
                    <a:pt x="3145" y="4651"/>
                    <a:pt x="948" y="4565"/>
                    <a:pt x="367" y="2993"/>
                  </a:cubicBezTo>
                  <a:cubicBezTo>
                    <a:pt x="1" y="2024"/>
                    <a:pt x="517" y="926"/>
                    <a:pt x="1486" y="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33"/>
            <p:cNvSpPr/>
            <p:nvPr/>
          </p:nvSpPr>
          <p:spPr>
            <a:xfrm>
              <a:off x="9069469" y="51594"/>
              <a:ext cx="829218" cy="676303"/>
            </a:xfrm>
            <a:custGeom>
              <a:avLst/>
              <a:gdLst/>
              <a:ahLst/>
              <a:cxnLst/>
              <a:rect l="l" t="t" r="r" b="b"/>
              <a:pathLst>
                <a:path w="13546" h="11048" extrusionOk="0">
                  <a:moveTo>
                    <a:pt x="0" y="9217"/>
                  </a:moveTo>
                  <a:lnTo>
                    <a:pt x="1249" y="11048"/>
                  </a:lnTo>
                  <a:lnTo>
                    <a:pt x="13545" y="2628"/>
                  </a:lnTo>
                  <a:lnTo>
                    <a:pt x="13545" y="151"/>
                  </a:lnTo>
                  <a:lnTo>
                    <a:pt x="13459" y="1"/>
                  </a:ln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33"/>
            <p:cNvSpPr/>
            <p:nvPr/>
          </p:nvSpPr>
          <p:spPr>
            <a:xfrm>
              <a:off x="9085262" y="81895"/>
              <a:ext cx="813425" cy="646002"/>
            </a:xfrm>
            <a:custGeom>
              <a:avLst/>
              <a:gdLst/>
              <a:ahLst/>
              <a:cxnLst/>
              <a:rect l="l" t="t" r="r" b="b"/>
              <a:pathLst>
                <a:path w="13288" h="10553" extrusionOk="0">
                  <a:moveTo>
                    <a:pt x="991" y="10553"/>
                  </a:moveTo>
                  <a:lnTo>
                    <a:pt x="13287" y="2133"/>
                  </a:lnTo>
                  <a:lnTo>
                    <a:pt x="13287" y="1"/>
                  </a:lnTo>
                  <a:lnTo>
                    <a:pt x="0" y="9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33"/>
            <p:cNvSpPr/>
            <p:nvPr/>
          </p:nvSpPr>
          <p:spPr>
            <a:xfrm>
              <a:off x="9115563" y="146538"/>
              <a:ext cx="783123" cy="581359"/>
            </a:xfrm>
            <a:custGeom>
              <a:avLst/>
              <a:gdLst/>
              <a:ahLst/>
              <a:cxnLst/>
              <a:rect l="l" t="t" r="r" b="b"/>
              <a:pathLst>
                <a:path w="12793" h="9497" extrusionOk="0">
                  <a:moveTo>
                    <a:pt x="496" y="9497"/>
                  </a:moveTo>
                  <a:lnTo>
                    <a:pt x="12792" y="1077"/>
                  </a:lnTo>
                  <a:lnTo>
                    <a:pt x="12792" y="0"/>
                  </a:lnTo>
                  <a:lnTo>
                    <a:pt x="1" y="876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33"/>
            <p:cNvSpPr/>
            <p:nvPr/>
          </p:nvSpPr>
          <p:spPr>
            <a:xfrm>
              <a:off x="8791312" y="793758"/>
              <a:ext cx="233352" cy="224169"/>
            </a:xfrm>
            <a:custGeom>
              <a:avLst/>
              <a:gdLst/>
              <a:ahLst/>
              <a:cxnLst/>
              <a:rect l="l" t="t" r="r" b="b"/>
              <a:pathLst>
                <a:path w="3812" h="3662" extrusionOk="0">
                  <a:moveTo>
                    <a:pt x="2951" y="0"/>
                  </a:moveTo>
                  <a:cubicBezTo>
                    <a:pt x="3661" y="819"/>
                    <a:pt x="3510" y="2068"/>
                    <a:pt x="2627" y="2692"/>
                  </a:cubicBezTo>
                  <a:cubicBezTo>
                    <a:pt x="1745" y="3317"/>
                    <a:pt x="517" y="3037"/>
                    <a:pt x="0" y="2089"/>
                  </a:cubicBezTo>
                  <a:cubicBezTo>
                    <a:pt x="1314" y="3661"/>
                    <a:pt x="3812" y="2197"/>
                    <a:pt x="3101" y="280"/>
                  </a:cubicBezTo>
                  <a:cubicBezTo>
                    <a:pt x="3058" y="194"/>
                    <a:pt x="3015" y="87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33"/>
            <p:cNvSpPr/>
            <p:nvPr/>
          </p:nvSpPr>
          <p:spPr>
            <a:xfrm>
              <a:off x="8811075" y="773975"/>
              <a:ext cx="131875" cy="138474"/>
            </a:xfrm>
            <a:custGeom>
              <a:avLst/>
              <a:gdLst/>
              <a:ahLst/>
              <a:cxnLst/>
              <a:rect l="l" t="t" r="r" b="b"/>
              <a:pathLst>
                <a:path w="2197" h="2262" extrusionOk="0">
                  <a:moveTo>
                    <a:pt x="711" y="280"/>
                  </a:moveTo>
                  <a:cubicBezTo>
                    <a:pt x="1486" y="0"/>
                    <a:pt x="2197" y="776"/>
                    <a:pt x="1852" y="1508"/>
                  </a:cubicBezTo>
                  <a:cubicBezTo>
                    <a:pt x="1529" y="2262"/>
                    <a:pt x="453" y="2218"/>
                    <a:pt x="173" y="1443"/>
                  </a:cubicBezTo>
                  <a:cubicBezTo>
                    <a:pt x="0" y="969"/>
                    <a:pt x="237" y="453"/>
                    <a:pt x="711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33"/>
            <p:cNvSpPr/>
            <p:nvPr/>
          </p:nvSpPr>
          <p:spPr>
            <a:xfrm>
              <a:off x="8832141" y="820141"/>
              <a:ext cx="120043" cy="118696"/>
            </a:xfrm>
            <a:custGeom>
              <a:avLst/>
              <a:gdLst/>
              <a:ahLst/>
              <a:cxnLst/>
              <a:rect l="l" t="t" r="r" b="b"/>
              <a:pathLst>
                <a:path w="1961" h="1939" extrusionOk="0">
                  <a:moveTo>
                    <a:pt x="1444" y="0"/>
                  </a:moveTo>
                  <a:cubicBezTo>
                    <a:pt x="1508" y="65"/>
                    <a:pt x="1551" y="172"/>
                    <a:pt x="1594" y="259"/>
                  </a:cubicBezTo>
                  <a:cubicBezTo>
                    <a:pt x="1960" y="1271"/>
                    <a:pt x="539" y="1938"/>
                    <a:pt x="1" y="1012"/>
                  </a:cubicBezTo>
                  <a:cubicBezTo>
                    <a:pt x="647" y="1744"/>
                    <a:pt x="1853" y="1055"/>
                    <a:pt x="1508" y="129"/>
                  </a:cubicBezTo>
                  <a:cubicBezTo>
                    <a:pt x="1487" y="86"/>
                    <a:pt x="1465" y="43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" name="Google Shape;13415;p34"/>
          <p:cNvSpPr txBox="1">
            <a:spLocks noGrp="1"/>
          </p:cNvSpPr>
          <p:nvPr>
            <p:ph type="title"/>
          </p:nvPr>
        </p:nvSpPr>
        <p:spPr>
          <a:xfrm>
            <a:off x="714674" y="465791"/>
            <a:ext cx="5323201" cy="1306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3600" dirty="0"/>
              <a:t>P</a:t>
            </a:r>
            <a:r>
              <a:rPr lang="en" sz="3600" dirty="0"/>
              <a:t>roject </a:t>
            </a:r>
            <a:r>
              <a:rPr lang="tr-TR" sz="3600" dirty="0"/>
              <a:t>P</a:t>
            </a:r>
            <a:r>
              <a:rPr lang="en" sz="3600" dirty="0"/>
              <a:t>roposal</a:t>
            </a:r>
            <a:endParaRPr sz="3600" dirty="0"/>
          </a:p>
        </p:txBody>
      </p:sp>
      <p:sp>
        <p:nvSpPr>
          <p:cNvPr id="13416" name="Google Shape;13416;p34"/>
          <p:cNvSpPr txBox="1">
            <a:spLocks noGrp="1"/>
          </p:cNvSpPr>
          <p:nvPr>
            <p:ph type="body" idx="1"/>
          </p:nvPr>
        </p:nvSpPr>
        <p:spPr>
          <a:xfrm>
            <a:off x="714674" y="1586324"/>
            <a:ext cx="5922777" cy="2585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sz="2000" dirty="0"/>
              <a:t>The primary purpose of the project; sensors, actuators; The digital, analog parts and power electronics components that we see in the mechatronic components course work in harmony with each other in a mechanical, electrical and software project.</a:t>
            </a:r>
            <a:endParaRPr sz="2000" dirty="0"/>
          </a:p>
        </p:txBody>
      </p:sp>
      <p:grpSp>
        <p:nvGrpSpPr>
          <p:cNvPr id="13418" name="Google Shape;13418;p34"/>
          <p:cNvGrpSpPr/>
          <p:nvPr/>
        </p:nvGrpSpPr>
        <p:grpSpPr>
          <a:xfrm>
            <a:off x="4265255" y="4521513"/>
            <a:ext cx="300558" cy="283271"/>
            <a:chOff x="4265255" y="4521513"/>
            <a:chExt cx="300558" cy="283271"/>
          </a:xfrm>
        </p:grpSpPr>
        <p:sp>
          <p:nvSpPr>
            <p:cNvPr id="13419" name="Google Shape;13419;p34"/>
            <p:cNvSpPr/>
            <p:nvPr/>
          </p:nvSpPr>
          <p:spPr>
            <a:xfrm>
              <a:off x="4265255" y="4521513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34"/>
            <p:cNvSpPr/>
            <p:nvPr/>
          </p:nvSpPr>
          <p:spPr>
            <a:xfrm>
              <a:off x="4322980" y="4544665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34"/>
            <p:cNvSpPr/>
            <p:nvPr/>
          </p:nvSpPr>
          <p:spPr>
            <a:xfrm>
              <a:off x="4328845" y="4590865"/>
              <a:ext cx="167616" cy="179243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34"/>
            <p:cNvSpPr/>
            <p:nvPr/>
          </p:nvSpPr>
          <p:spPr>
            <a:xfrm>
              <a:off x="4357656" y="4619779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3" name="Google Shape;13423;p34"/>
          <p:cNvGrpSpPr/>
          <p:nvPr/>
        </p:nvGrpSpPr>
        <p:grpSpPr>
          <a:xfrm>
            <a:off x="5177919" y="4475313"/>
            <a:ext cx="156092" cy="306422"/>
            <a:chOff x="474406" y="2974600"/>
            <a:chExt cx="106759" cy="209577"/>
          </a:xfrm>
        </p:grpSpPr>
        <p:sp>
          <p:nvSpPr>
            <p:cNvPr id="13424" name="Google Shape;13424;p34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34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34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34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8" name="Google Shape;13428;p34"/>
          <p:cNvGrpSpPr/>
          <p:nvPr/>
        </p:nvGrpSpPr>
        <p:grpSpPr>
          <a:xfrm rot="17579639">
            <a:off x="6510604" y="-148039"/>
            <a:ext cx="2639817" cy="2468112"/>
            <a:chOff x="7264558" y="158760"/>
            <a:chExt cx="2580234" cy="2405871"/>
          </a:xfrm>
        </p:grpSpPr>
        <p:sp>
          <p:nvSpPr>
            <p:cNvPr id="13429" name="Google Shape;13429;p34"/>
            <p:cNvSpPr/>
            <p:nvPr/>
          </p:nvSpPr>
          <p:spPr>
            <a:xfrm rot="923072" flipH="1">
              <a:off x="8757029" y="1390196"/>
              <a:ext cx="963666" cy="1065701"/>
            </a:xfrm>
            <a:custGeom>
              <a:avLst/>
              <a:gdLst/>
              <a:ahLst/>
              <a:cxnLst/>
              <a:rect l="l" t="t" r="r" b="b"/>
              <a:pathLst>
                <a:path w="14450" h="15980" extrusionOk="0">
                  <a:moveTo>
                    <a:pt x="14450" y="4114"/>
                  </a:moveTo>
                  <a:lnTo>
                    <a:pt x="9238" y="1"/>
                  </a:lnTo>
                  <a:lnTo>
                    <a:pt x="0" y="11888"/>
                  </a:lnTo>
                  <a:lnTo>
                    <a:pt x="5190" y="15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34"/>
            <p:cNvSpPr/>
            <p:nvPr/>
          </p:nvSpPr>
          <p:spPr>
            <a:xfrm rot="923072" flipH="1">
              <a:off x="8758525" y="1432433"/>
              <a:ext cx="906246" cy="1016884"/>
            </a:xfrm>
            <a:custGeom>
              <a:avLst/>
              <a:gdLst/>
              <a:ahLst/>
              <a:cxnLst/>
              <a:rect l="l" t="t" r="r" b="b"/>
              <a:pathLst>
                <a:path w="13589" h="15248" extrusionOk="0">
                  <a:moveTo>
                    <a:pt x="1" y="11759"/>
                  </a:moveTo>
                  <a:lnTo>
                    <a:pt x="4437" y="15247"/>
                  </a:lnTo>
                  <a:lnTo>
                    <a:pt x="13589" y="3511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34"/>
            <p:cNvSpPr/>
            <p:nvPr/>
          </p:nvSpPr>
          <p:spPr>
            <a:xfrm rot="923072" flipH="1">
              <a:off x="8811828" y="1439434"/>
              <a:ext cx="855962" cy="976670"/>
            </a:xfrm>
            <a:custGeom>
              <a:avLst/>
              <a:gdLst/>
              <a:ahLst/>
              <a:cxnLst/>
              <a:rect l="l" t="t" r="r" b="b"/>
              <a:pathLst>
                <a:path w="12835" h="14645" extrusionOk="0">
                  <a:moveTo>
                    <a:pt x="12835" y="2930"/>
                  </a:moveTo>
                  <a:lnTo>
                    <a:pt x="9131" y="1"/>
                  </a:lnTo>
                  <a:lnTo>
                    <a:pt x="0" y="11716"/>
                  </a:lnTo>
                  <a:lnTo>
                    <a:pt x="3726" y="1464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34"/>
            <p:cNvSpPr/>
            <p:nvPr/>
          </p:nvSpPr>
          <p:spPr>
            <a:xfrm rot="3331772" flipH="1">
              <a:off x="8263789" y="876268"/>
              <a:ext cx="818680" cy="652023"/>
            </a:xfrm>
            <a:custGeom>
              <a:avLst/>
              <a:gdLst/>
              <a:ahLst/>
              <a:cxnLst/>
              <a:rect l="l" t="t" r="r" b="b"/>
              <a:pathLst>
                <a:path w="12276" h="9777" extrusionOk="0">
                  <a:moveTo>
                    <a:pt x="9820" y="9777"/>
                  </a:moveTo>
                  <a:lnTo>
                    <a:pt x="12275" y="5362"/>
                  </a:lnTo>
                  <a:lnTo>
                    <a:pt x="2456" y="0"/>
                  </a:lnTo>
                  <a:lnTo>
                    <a:pt x="1" y="4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34"/>
            <p:cNvSpPr/>
            <p:nvPr/>
          </p:nvSpPr>
          <p:spPr>
            <a:xfrm rot="3331772" flipH="1">
              <a:off x="8215349" y="830790"/>
              <a:ext cx="789870" cy="613276"/>
            </a:xfrm>
            <a:custGeom>
              <a:avLst/>
              <a:gdLst/>
              <a:ahLst/>
              <a:cxnLst/>
              <a:rect l="l" t="t" r="r" b="b"/>
              <a:pathLst>
                <a:path w="11844" h="9196" extrusionOk="0">
                  <a:moveTo>
                    <a:pt x="11844" y="5534"/>
                  </a:moveTo>
                  <a:lnTo>
                    <a:pt x="2132" y="0"/>
                  </a:lnTo>
                  <a:lnTo>
                    <a:pt x="0" y="3661"/>
                  </a:lnTo>
                  <a:lnTo>
                    <a:pt x="9712" y="919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34"/>
            <p:cNvSpPr/>
            <p:nvPr/>
          </p:nvSpPr>
          <p:spPr>
            <a:xfrm rot="3331772" flipH="1">
              <a:off x="7454277" y="326969"/>
              <a:ext cx="647755" cy="455289"/>
            </a:xfrm>
            <a:custGeom>
              <a:avLst/>
              <a:gdLst/>
              <a:ahLst/>
              <a:cxnLst/>
              <a:rect l="l" t="t" r="r" b="b"/>
              <a:pathLst>
                <a:path w="9713" h="6827" extrusionOk="0">
                  <a:moveTo>
                    <a:pt x="0" y="4005"/>
                  </a:moveTo>
                  <a:lnTo>
                    <a:pt x="2369" y="0"/>
                  </a:lnTo>
                  <a:lnTo>
                    <a:pt x="7408" y="3532"/>
                  </a:lnTo>
                  <a:lnTo>
                    <a:pt x="9712" y="6374"/>
                  </a:lnTo>
                  <a:lnTo>
                    <a:pt x="9002" y="6826"/>
                  </a:lnTo>
                  <a:lnTo>
                    <a:pt x="6698" y="4005"/>
                  </a:lnTo>
                  <a:lnTo>
                    <a:pt x="3381" y="2046"/>
                  </a:lnTo>
                  <a:lnTo>
                    <a:pt x="1788" y="47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34"/>
            <p:cNvSpPr/>
            <p:nvPr/>
          </p:nvSpPr>
          <p:spPr>
            <a:xfrm rot="3331772" flipH="1">
              <a:off x="7331536" y="611852"/>
              <a:ext cx="619012" cy="488367"/>
            </a:xfrm>
            <a:custGeom>
              <a:avLst/>
              <a:gdLst/>
              <a:ahLst/>
              <a:cxnLst/>
              <a:rect l="l" t="t" r="r" b="b"/>
              <a:pathLst>
                <a:path w="9282" h="7323" extrusionOk="0">
                  <a:moveTo>
                    <a:pt x="2347" y="0"/>
                  </a:moveTo>
                  <a:lnTo>
                    <a:pt x="0" y="4006"/>
                  </a:lnTo>
                  <a:lnTo>
                    <a:pt x="5556" y="6698"/>
                  </a:lnTo>
                  <a:lnTo>
                    <a:pt x="9152" y="7322"/>
                  </a:lnTo>
                  <a:lnTo>
                    <a:pt x="9281" y="6396"/>
                  </a:lnTo>
                  <a:lnTo>
                    <a:pt x="5621" y="5858"/>
                  </a:lnTo>
                  <a:lnTo>
                    <a:pt x="2304" y="3898"/>
                  </a:lnTo>
                  <a:lnTo>
                    <a:pt x="3898" y="1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34"/>
            <p:cNvSpPr/>
            <p:nvPr/>
          </p:nvSpPr>
          <p:spPr>
            <a:xfrm rot="3331772" flipH="1">
              <a:off x="7460178" y="331564"/>
              <a:ext cx="623346" cy="425145"/>
            </a:xfrm>
            <a:custGeom>
              <a:avLst/>
              <a:gdLst/>
              <a:ahLst/>
              <a:cxnLst/>
              <a:rect l="l" t="t" r="r" b="b"/>
              <a:pathLst>
                <a:path w="9347" h="6375" extrusionOk="0">
                  <a:moveTo>
                    <a:pt x="2305" y="0"/>
                  </a:moveTo>
                  <a:lnTo>
                    <a:pt x="7042" y="3317"/>
                  </a:lnTo>
                  <a:lnTo>
                    <a:pt x="9346" y="6159"/>
                  </a:lnTo>
                  <a:lnTo>
                    <a:pt x="9002" y="6375"/>
                  </a:lnTo>
                  <a:lnTo>
                    <a:pt x="6676" y="3963"/>
                  </a:lnTo>
                  <a:lnTo>
                    <a:pt x="3360" y="2025"/>
                  </a:lnTo>
                  <a:lnTo>
                    <a:pt x="3338" y="2025"/>
                  </a:lnTo>
                  <a:lnTo>
                    <a:pt x="3015" y="1831"/>
                  </a:lnTo>
                  <a:lnTo>
                    <a:pt x="1422" y="4566"/>
                  </a:lnTo>
                  <a:lnTo>
                    <a:pt x="1" y="394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34"/>
            <p:cNvSpPr/>
            <p:nvPr/>
          </p:nvSpPr>
          <p:spPr>
            <a:xfrm rot="3331772" flipH="1">
              <a:off x="7335639" y="617739"/>
              <a:ext cx="588868" cy="472562"/>
            </a:xfrm>
            <a:custGeom>
              <a:avLst/>
              <a:gdLst/>
              <a:ahLst/>
              <a:cxnLst/>
              <a:rect l="l" t="t" r="r" b="b"/>
              <a:pathLst>
                <a:path w="8830" h="7086" extrusionOk="0">
                  <a:moveTo>
                    <a:pt x="1" y="3941"/>
                  </a:moveTo>
                  <a:lnTo>
                    <a:pt x="5212" y="6461"/>
                  </a:lnTo>
                  <a:lnTo>
                    <a:pt x="8808" y="7085"/>
                  </a:lnTo>
                  <a:lnTo>
                    <a:pt x="8830" y="6676"/>
                  </a:lnTo>
                  <a:lnTo>
                    <a:pt x="5600" y="5793"/>
                  </a:lnTo>
                  <a:lnTo>
                    <a:pt x="5277" y="5621"/>
                  </a:lnTo>
                  <a:lnTo>
                    <a:pt x="5277" y="5621"/>
                  </a:lnTo>
                  <a:lnTo>
                    <a:pt x="1960" y="3661"/>
                  </a:lnTo>
                  <a:lnTo>
                    <a:pt x="3554" y="926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34"/>
            <p:cNvSpPr/>
            <p:nvPr/>
          </p:nvSpPr>
          <p:spPr>
            <a:xfrm rot="3331772" flipH="1">
              <a:off x="7910830" y="771890"/>
              <a:ext cx="324644" cy="270026"/>
            </a:xfrm>
            <a:custGeom>
              <a:avLst/>
              <a:gdLst/>
              <a:ahLst/>
              <a:cxnLst/>
              <a:rect l="l" t="t" r="r" b="b"/>
              <a:pathLst>
                <a:path w="4868" h="4049" extrusionOk="0">
                  <a:moveTo>
                    <a:pt x="3769" y="4049"/>
                  </a:moveTo>
                  <a:lnTo>
                    <a:pt x="4867" y="2175"/>
                  </a:lnTo>
                  <a:lnTo>
                    <a:pt x="1099" y="0"/>
                  </a:lnTo>
                  <a:lnTo>
                    <a:pt x="0" y="1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34"/>
            <p:cNvSpPr/>
            <p:nvPr/>
          </p:nvSpPr>
          <p:spPr>
            <a:xfrm rot="3331772" flipH="1">
              <a:off x="8036047" y="837811"/>
              <a:ext cx="202536" cy="198201"/>
            </a:xfrm>
            <a:custGeom>
              <a:avLst/>
              <a:gdLst/>
              <a:ahLst/>
              <a:cxnLst/>
              <a:rect l="l" t="t" r="r" b="b"/>
              <a:pathLst>
                <a:path w="3037" h="2972" extrusionOk="0">
                  <a:moveTo>
                    <a:pt x="3037" y="1120"/>
                  </a:moveTo>
                  <a:lnTo>
                    <a:pt x="1099" y="0"/>
                  </a:lnTo>
                  <a:lnTo>
                    <a:pt x="0" y="1895"/>
                  </a:lnTo>
                  <a:lnTo>
                    <a:pt x="1895" y="2972"/>
                  </a:lnTo>
                  <a:cubicBezTo>
                    <a:pt x="2520" y="2541"/>
                    <a:pt x="2929" y="1852"/>
                    <a:pt x="3037" y="112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34"/>
            <p:cNvSpPr/>
            <p:nvPr/>
          </p:nvSpPr>
          <p:spPr>
            <a:xfrm rot="3331772" flipH="1">
              <a:off x="7767321" y="694060"/>
              <a:ext cx="284431" cy="291566"/>
            </a:xfrm>
            <a:custGeom>
              <a:avLst/>
              <a:gdLst/>
              <a:ahLst/>
              <a:cxnLst/>
              <a:rect l="l" t="t" r="r" b="b"/>
              <a:pathLst>
                <a:path w="4265" h="4372" extrusionOk="0">
                  <a:moveTo>
                    <a:pt x="3942" y="1637"/>
                  </a:moveTo>
                  <a:cubicBezTo>
                    <a:pt x="3446" y="151"/>
                    <a:pt x="1401" y="0"/>
                    <a:pt x="690" y="1400"/>
                  </a:cubicBezTo>
                  <a:cubicBezTo>
                    <a:pt x="1" y="2800"/>
                    <a:pt x="1336" y="4372"/>
                    <a:pt x="2843" y="3876"/>
                  </a:cubicBezTo>
                  <a:cubicBezTo>
                    <a:pt x="3748" y="3553"/>
                    <a:pt x="4265" y="2563"/>
                    <a:pt x="3942" y="1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34"/>
            <p:cNvSpPr/>
            <p:nvPr/>
          </p:nvSpPr>
          <p:spPr>
            <a:xfrm rot="3331772" flipH="1">
              <a:off x="7749472" y="687662"/>
              <a:ext cx="277295" cy="290166"/>
            </a:xfrm>
            <a:custGeom>
              <a:avLst/>
              <a:gdLst/>
              <a:ahLst/>
              <a:cxnLst/>
              <a:rect l="l" t="t" r="r" b="b"/>
              <a:pathLst>
                <a:path w="4158" h="4351" extrusionOk="0">
                  <a:moveTo>
                    <a:pt x="3640" y="1422"/>
                  </a:moveTo>
                  <a:cubicBezTo>
                    <a:pt x="3511" y="1056"/>
                    <a:pt x="3274" y="754"/>
                    <a:pt x="2973" y="539"/>
                  </a:cubicBezTo>
                  <a:cubicBezTo>
                    <a:pt x="2154" y="1"/>
                    <a:pt x="1056" y="237"/>
                    <a:pt x="518" y="1056"/>
                  </a:cubicBezTo>
                  <a:cubicBezTo>
                    <a:pt x="1" y="1874"/>
                    <a:pt x="216" y="2972"/>
                    <a:pt x="1035" y="3489"/>
                  </a:cubicBezTo>
                  <a:cubicBezTo>
                    <a:pt x="2434" y="4351"/>
                    <a:pt x="4157" y="2994"/>
                    <a:pt x="3640" y="14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34"/>
            <p:cNvSpPr/>
            <p:nvPr/>
          </p:nvSpPr>
          <p:spPr>
            <a:xfrm rot="3331772" flipH="1">
              <a:off x="8774554" y="1149893"/>
              <a:ext cx="527114" cy="528581"/>
            </a:xfrm>
            <a:custGeom>
              <a:avLst/>
              <a:gdLst/>
              <a:ahLst/>
              <a:cxnLst/>
              <a:rect l="l" t="t" r="r" b="b"/>
              <a:pathLst>
                <a:path w="7904" h="7926" extrusionOk="0">
                  <a:moveTo>
                    <a:pt x="3166" y="453"/>
                  </a:moveTo>
                  <a:cubicBezTo>
                    <a:pt x="5104" y="1"/>
                    <a:pt x="7042" y="1228"/>
                    <a:pt x="7472" y="3167"/>
                  </a:cubicBezTo>
                  <a:cubicBezTo>
                    <a:pt x="7903" y="5105"/>
                    <a:pt x="6697" y="7043"/>
                    <a:pt x="4759" y="7473"/>
                  </a:cubicBezTo>
                  <a:cubicBezTo>
                    <a:pt x="2800" y="7926"/>
                    <a:pt x="883" y="6698"/>
                    <a:pt x="452" y="4760"/>
                  </a:cubicBezTo>
                  <a:cubicBezTo>
                    <a:pt x="0" y="2822"/>
                    <a:pt x="1228" y="884"/>
                    <a:pt x="3166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34"/>
            <p:cNvSpPr/>
            <p:nvPr/>
          </p:nvSpPr>
          <p:spPr>
            <a:xfrm rot="3331772" flipH="1">
              <a:off x="8770383" y="1172151"/>
              <a:ext cx="499838" cy="475429"/>
            </a:xfrm>
            <a:custGeom>
              <a:avLst/>
              <a:gdLst/>
              <a:ahLst/>
              <a:cxnLst/>
              <a:rect l="l" t="t" r="r" b="b"/>
              <a:pathLst>
                <a:path w="7495" h="7129" extrusionOk="0">
                  <a:moveTo>
                    <a:pt x="6224" y="969"/>
                  </a:moveTo>
                  <a:cubicBezTo>
                    <a:pt x="6633" y="1422"/>
                    <a:pt x="6913" y="1982"/>
                    <a:pt x="7063" y="2585"/>
                  </a:cubicBezTo>
                  <a:cubicBezTo>
                    <a:pt x="7494" y="4523"/>
                    <a:pt x="6267" y="6461"/>
                    <a:pt x="4329" y="6891"/>
                  </a:cubicBezTo>
                  <a:cubicBezTo>
                    <a:pt x="3252" y="7128"/>
                    <a:pt x="2132" y="6870"/>
                    <a:pt x="1271" y="6181"/>
                  </a:cubicBezTo>
                  <a:cubicBezTo>
                    <a:pt x="862" y="5707"/>
                    <a:pt x="560" y="5147"/>
                    <a:pt x="431" y="4566"/>
                  </a:cubicBezTo>
                  <a:cubicBezTo>
                    <a:pt x="0" y="2606"/>
                    <a:pt x="1206" y="690"/>
                    <a:pt x="3144" y="259"/>
                  </a:cubicBezTo>
                  <a:cubicBezTo>
                    <a:pt x="4221" y="0"/>
                    <a:pt x="5362" y="280"/>
                    <a:pt x="6224" y="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34"/>
            <p:cNvSpPr/>
            <p:nvPr/>
          </p:nvSpPr>
          <p:spPr>
            <a:xfrm rot="3331772" flipH="1">
              <a:off x="8856178" y="1246629"/>
              <a:ext cx="304504" cy="304504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1831" y="259"/>
                  </a:moveTo>
                  <a:cubicBezTo>
                    <a:pt x="2951" y="1"/>
                    <a:pt x="4070" y="690"/>
                    <a:pt x="4329" y="1831"/>
                  </a:cubicBezTo>
                  <a:cubicBezTo>
                    <a:pt x="4566" y="2951"/>
                    <a:pt x="3877" y="4049"/>
                    <a:pt x="2735" y="4307"/>
                  </a:cubicBezTo>
                  <a:cubicBezTo>
                    <a:pt x="1615" y="4566"/>
                    <a:pt x="517" y="3855"/>
                    <a:pt x="259" y="2735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34"/>
            <p:cNvSpPr/>
            <p:nvPr/>
          </p:nvSpPr>
          <p:spPr>
            <a:xfrm rot="3331772" flipH="1">
              <a:off x="8885173" y="1261957"/>
              <a:ext cx="305905" cy="304504"/>
            </a:xfrm>
            <a:custGeom>
              <a:avLst/>
              <a:gdLst/>
              <a:ahLst/>
              <a:cxnLst/>
              <a:rect l="l" t="t" r="r" b="b"/>
              <a:pathLst>
                <a:path w="4587" h="4566" extrusionOk="0">
                  <a:moveTo>
                    <a:pt x="1831" y="259"/>
                  </a:moveTo>
                  <a:cubicBezTo>
                    <a:pt x="2950" y="1"/>
                    <a:pt x="4070" y="711"/>
                    <a:pt x="4329" y="1831"/>
                  </a:cubicBezTo>
                  <a:cubicBezTo>
                    <a:pt x="4587" y="2951"/>
                    <a:pt x="3876" y="4071"/>
                    <a:pt x="2757" y="4308"/>
                  </a:cubicBezTo>
                  <a:cubicBezTo>
                    <a:pt x="1637" y="4566"/>
                    <a:pt x="517" y="3855"/>
                    <a:pt x="259" y="2736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34"/>
            <p:cNvSpPr/>
            <p:nvPr/>
          </p:nvSpPr>
          <p:spPr>
            <a:xfrm rot="3331772" flipH="1">
              <a:off x="8883748" y="1274666"/>
              <a:ext cx="271426" cy="262890"/>
            </a:xfrm>
            <a:custGeom>
              <a:avLst/>
              <a:gdLst/>
              <a:ahLst/>
              <a:cxnLst/>
              <a:rect l="l" t="t" r="r" b="b"/>
              <a:pathLst>
                <a:path w="4070" h="3942" extrusionOk="0">
                  <a:moveTo>
                    <a:pt x="3122" y="216"/>
                  </a:moveTo>
                  <a:cubicBezTo>
                    <a:pt x="3467" y="496"/>
                    <a:pt x="3725" y="905"/>
                    <a:pt x="3812" y="1357"/>
                  </a:cubicBezTo>
                  <a:cubicBezTo>
                    <a:pt x="4070" y="2477"/>
                    <a:pt x="3359" y="3597"/>
                    <a:pt x="2240" y="3834"/>
                  </a:cubicBezTo>
                  <a:cubicBezTo>
                    <a:pt x="1809" y="3941"/>
                    <a:pt x="1357" y="3898"/>
                    <a:pt x="948" y="3704"/>
                  </a:cubicBezTo>
                  <a:cubicBezTo>
                    <a:pt x="581" y="3403"/>
                    <a:pt x="345" y="3015"/>
                    <a:pt x="237" y="2563"/>
                  </a:cubicBezTo>
                  <a:cubicBezTo>
                    <a:pt x="0" y="1443"/>
                    <a:pt x="689" y="345"/>
                    <a:pt x="1809" y="87"/>
                  </a:cubicBezTo>
                  <a:cubicBezTo>
                    <a:pt x="2240" y="0"/>
                    <a:pt x="2713" y="43"/>
                    <a:pt x="3122" y="21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34"/>
            <p:cNvSpPr/>
            <p:nvPr/>
          </p:nvSpPr>
          <p:spPr>
            <a:xfrm rot="3331772" flipH="1">
              <a:off x="8907416" y="1287899"/>
              <a:ext cx="251353" cy="245617"/>
            </a:xfrm>
            <a:custGeom>
              <a:avLst/>
              <a:gdLst/>
              <a:ahLst/>
              <a:cxnLst/>
              <a:rect l="l" t="t" r="r" b="b"/>
              <a:pathLst>
                <a:path w="3769" h="3683" extrusionOk="0">
                  <a:moveTo>
                    <a:pt x="754" y="3510"/>
                  </a:moveTo>
                  <a:cubicBezTo>
                    <a:pt x="496" y="3252"/>
                    <a:pt x="324" y="2929"/>
                    <a:pt x="259" y="2563"/>
                  </a:cubicBezTo>
                  <a:cubicBezTo>
                    <a:pt x="0" y="1443"/>
                    <a:pt x="711" y="345"/>
                    <a:pt x="1831" y="87"/>
                  </a:cubicBezTo>
                  <a:cubicBezTo>
                    <a:pt x="2240" y="0"/>
                    <a:pt x="2649" y="22"/>
                    <a:pt x="3037" y="173"/>
                  </a:cubicBezTo>
                  <a:cubicBezTo>
                    <a:pt x="3274" y="453"/>
                    <a:pt x="3446" y="776"/>
                    <a:pt x="3511" y="1120"/>
                  </a:cubicBezTo>
                  <a:cubicBezTo>
                    <a:pt x="3769" y="2240"/>
                    <a:pt x="3058" y="3338"/>
                    <a:pt x="1939" y="3597"/>
                  </a:cubicBezTo>
                  <a:cubicBezTo>
                    <a:pt x="1551" y="3683"/>
                    <a:pt x="1120" y="3640"/>
                    <a:pt x="754" y="351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34"/>
            <p:cNvSpPr/>
            <p:nvPr/>
          </p:nvSpPr>
          <p:spPr>
            <a:xfrm rot="3331772" flipH="1">
              <a:off x="8069427" y="802729"/>
              <a:ext cx="406539" cy="406472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2219" y="453"/>
                  </a:moveTo>
                  <a:cubicBezTo>
                    <a:pt x="3662" y="0"/>
                    <a:pt x="5191" y="797"/>
                    <a:pt x="5643" y="2219"/>
                  </a:cubicBezTo>
                  <a:cubicBezTo>
                    <a:pt x="6095" y="3661"/>
                    <a:pt x="5320" y="5190"/>
                    <a:pt x="3877" y="5642"/>
                  </a:cubicBezTo>
                  <a:cubicBezTo>
                    <a:pt x="2434" y="6095"/>
                    <a:pt x="905" y="5319"/>
                    <a:pt x="453" y="3877"/>
                  </a:cubicBezTo>
                  <a:cubicBezTo>
                    <a:pt x="1" y="2434"/>
                    <a:pt x="776" y="905"/>
                    <a:pt x="2219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34"/>
            <p:cNvSpPr/>
            <p:nvPr/>
          </p:nvSpPr>
          <p:spPr>
            <a:xfrm rot="3331772" flipH="1">
              <a:off x="8067008" y="820259"/>
              <a:ext cx="384998" cy="363391"/>
            </a:xfrm>
            <a:custGeom>
              <a:avLst/>
              <a:gdLst/>
              <a:ahLst/>
              <a:cxnLst/>
              <a:rect l="l" t="t" r="r" b="b"/>
              <a:pathLst>
                <a:path w="5773" h="5449" extrusionOk="0">
                  <a:moveTo>
                    <a:pt x="4588" y="604"/>
                  </a:moveTo>
                  <a:cubicBezTo>
                    <a:pt x="4932" y="927"/>
                    <a:pt x="5191" y="1336"/>
                    <a:pt x="5320" y="1767"/>
                  </a:cubicBezTo>
                  <a:cubicBezTo>
                    <a:pt x="5772" y="3209"/>
                    <a:pt x="4997" y="4738"/>
                    <a:pt x="3554" y="5190"/>
                  </a:cubicBezTo>
                  <a:cubicBezTo>
                    <a:pt x="2757" y="5449"/>
                    <a:pt x="1874" y="5320"/>
                    <a:pt x="1185" y="4846"/>
                  </a:cubicBezTo>
                  <a:cubicBezTo>
                    <a:pt x="841" y="4523"/>
                    <a:pt x="582" y="4114"/>
                    <a:pt x="453" y="3683"/>
                  </a:cubicBezTo>
                  <a:cubicBezTo>
                    <a:pt x="1" y="2240"/>
                    <a:pt x="798" y="711"/>
                    <a:pt x="2219" y="259"/>
                  </a:cubicBezTo>
                  <a:cubicBezTo>
                    <a:pt x="3016" y="1"/>
                    <a:pt x="3899" y="130"/>
                    <a:pt x="4588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34"/>
            <p:cNvSpPr/>
            <p:nvPr/>
          </p:nvSpPr>
          <p:spPr>
            <a:xfrm rot="3331772" flipH="1">
              <a:off x="8133193" y="873591"/>
              <a:ext cx="235614" cy="237014"/>
            </a:xfrm>
            <a:custGeom>
              <a:avLst/>
              <a:gdLst/>
              <a:ahLst/>
              <a:cxnLst/>
              <a:rect l="l" t="t" r="r" b="b"/>
              <a:pathLst>
                <a:path w="3533" h="3554" extrusionOk="0">
                  <a:moveTo>
                    <a:pt x="1292" y="281"/>
                  </a:moveTo>
                  <a:cubicBezTo>
                    <a:pt x="2111" y="1"/>
                    <a:pt x="2994" y="475"/>
                    <a:pt x="3274" y="1293"/>
                  </a:cubicBezTo>
                  <a:cubicBezTo>
                    <a:pt x="3532" y="2133"/>
                    <a:pt x="3080" y="3016"/>
                    <a:pt x="2240" y="3274"/>
                  </a:cubicBezTo>
                  <a:cubicBezTo>
                    <a:pt x="1400" y="3554"/>
                    <a:pt x="517" y="3080"/>
                    <a:pt x="259" y="2262"/>
                  </a:cubicBezTo>
                  <a:cubicBezTo>
                    <a:pt x="0" y="1422"/>
                    <a:pt x="453" y="539"/>
                    <a:pt x="1292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34"/>
            <p:cNvSpPr/>
            <p:nvPr/>
          </p:nvSpPr>
          <p:spPr>
            <a:xfrm rot="3331772" flipH="1">
              <a:off x="8153582" y="888572"/>
              <a:ext cx="237014" cy="235614"/>
            </a:xfrm>
            <a:custGeom>
              <a:avLst/>
              <a:gdLst/>
              <a:ahLst/>
              <a:cxnLst/>
              <a:rect l="l" t="t" r="r" b="b"/>
              <a:pathLst>
                <a:path w="3554" h="3533" extrusionOk="0">
                  <a:moveTo>
                    <a:pt x="1292" y="259"/>
                  </a:moveTo>
                  <a:cubicBezTo>
                    <a:pt x="2132" y="1"/>
                    <a:pt x="3015" y="453"/>
                    <a:pt x="3274" y="1271"/>
                  </a:cubicBezTo>
                  <a:cubicBezTo>
                    <a:pt x="3553" y="2111"/>
                    <a:pt x="3080" y="2994"/>
                    <a:pt x="2261" y="3252"/>
                  </a:cubicBezTo>
                  <a:cubicBezTo>
                    <a:pt x="1422" y="3532"/>
                    <a:pt x="539" y="3058"/>
                    <a:pt x="280" y="2240"/>
                  </a:cubicBezTo>
                  <a:cubicBezTo>
                    <a:pt x="0" y="1400"/>
                    <a:pt x="474" y="517"/>
                    <a:pt x="1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34"/>
            <p:cNvSpPr/>
            <p:nvPr/>
          </p:nvSpPr>
          <p:spPr>
            <a:xfrm rot="3331772" flipH="1">
              <a:off x="8154453" y="898451"/>
              <a:ext cx="211206" cy="201069"/>
            </a:xfrm>
            <a:custGeom>
              <a:avLst/>
              <a:gdLst/>
              <a:ahLst/>
              <a:cxnLst/>
              <a:rect l="l" t="t" r="r" b="b"/>
              <a:pathLst>
                <a:path w="3167" h="3015" extrusionOk="0">
                  <a:moveTo>
                    <a:pt x="2305" y="129"/>
                  </a:moveTo>
                  <a:cubicBezTo>
                    <a:pt x="2585" y="323"/>
                    <a:pt x="2779" y="603"/>
                    <a:pt x="2887" y="926"/>
                  </a:cubicBezTo>
                  <a:cubicBezTo>
                    <a:pt x="3166" y="1766"/>
                    <a:pt x="2693" y="2649"/>
                    <a:pt x="1874" y="2907"/>
                  </a:cubicBezTo>
                  <a:cubicBezTo>
                    <a:pt x="1551" y="3015"/>
                    <a:pt x="1185" y="3015"/>
                    <a:pt x="862" y="2907"/>
                  </a:cubicBezTo>
                  <a:cubicBezTo>
                    <a:pt x="582" y="2692"/>
                    <a:pt x="389" y="2412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616" y="0"/>
                    <a:pt x="1982" y="0"/>
                    <a:pt x="2305" y="12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34"/>
            <p:cNvSpPr/>
            <p:nvPr/>
          </p:nvSpPr>
          <p:spPr>
            <a:xfrm rot="3331772" flipH="1">
              <a:off x="8172654" y="908033"/>
              <a:ext cx="194000" cy="189598"/>
            </a:xfrm>
            <a:custGeom>
              <a:avLst/>
              <a:gdLst/>
              <a:ahLst/>
              <a:cxnLst/>
              <a:rect l="l" t="t" r="r" b="b"/>
              <a:pathLst>
                <a:path w="2909" h="2843" extrusionOk="0">
                  <a:moveTo>
                    <a:pt x="712" y="2778"/>
                  </a:moveTo>
                  <a:cubicBezTo>
                    <a:pt x="496" y="2584"/>
                    <a:pt x="367" y="2347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594" y="22"/>
                    <a:pt x="1918" y="0"/>
                    <a:pt x="2219" y="86"/>
                  </a:cubicBezTo>
                  <a:cubicBezTo>
                    <a:pt x="2413" y="280"/>
                    <a:pt x="2564" y="517"/>
                    <a:pt x="2650" y="775"/>
                  </a:cubicBezTo>
                  <a:cubicBezTo>
                    <a:pt x="2908" y="1615"/>
                    <a:pt x="2456" y="2498"/>
                    <a:pt x="1616" y="2756"/>
                  </a:cubicBezTo>
                  <a:cubicBezTo>
                    <a:pt x="1315" y="2843"/>
                    <a:pt x="1013" y="2843"/>
                    <a:pt x="712" y="275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34"/>
            <p:cNvSpPr/>
            <p:nvPr/>
          </p:nvSpPr>
          <p:spPr>
            <a:xfrm rot="3331772" flipH="1">
              <a:off x="7807881" y="746340"/>
              <a:ext cx="165257" cy="169525"/>
            </a:xfrm>
            <a:custGeom>
              <a:avLst/>
              <a:gdLst/>
              <a:ahLst/>
              <a:cxnLst/>
              <a:rect l="l" t="t" r="r" b="b"/>
              <a:pathLst>
                <a:path w="2478" h="2542" extrusionOk="0">
                  <a:moveTo>
                    <a:pt x="2305" y="948"/>
                  </a:moveTo>
                  <a:cubicBezTo>
                    <a:pt x="2003" y="87"/>
                    <a:pt x="819" y="1"/>
                    <a:pt x="410" y="819"/>
                  </a:cubicBezTo>
                  <a:cubicBezTo>
                    <a:pt x="1" y="1638"/>
                    <a:pt x="776" y="2542"/>
                    <a:pt x="1659" y="2241"/>
                  </a:cubicBezTo>
                  <a:cubicBezTo>
                    <a:pt x="2197" y="2068"/>
                    <a:pt x="2477" y="1487"/>
                    <a:pt x="2305" y="94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34"/>
            <p:cNvSpPr/>
            <p:nvPr/>
          </p:nvSpPr>
          <p:spPr>
            <a:xfrm rot="3331772" flipH="1">
              <a:off x="7824901" y="752845"/>
              <a:ext cx="165190" cy="168057"/>
            </a:xfrm>
            <a:custGeom>
              <a:avLst/>
              <a:gdLst/>
              <a:ahLst/>
              <a:cxnLst/>
              <a:rect l="l" t="t" r="r" b="b"/>
              <a:pathLst>
                <a:path w="2477" h="2520" extrusionOk="0">
                  <a:moveTo>
                    <a:pt x="2305" y="948"/>
                  </a:moveTo>
                  <a:cubicBezTo>
                    <a:pt x="2003" y="86"/>
                    <a:pt x="819" y="0"/>
                    <a:pt x="410" y="797"/>
                  </a:cubicBezTo>
                  <a:cubicBezTo>
                    <a:pt x="0" y="1615"/>
                    <a:pt x="776" y="2520"/>
                    <a:pt x="1659" y="2240"/>
                  </a:cubicBezTo>
                  <a:cubicBezTo>
                    <a:pt x="2175" y="2068"/>
                    <a:pt x="2477" y="1486"/>
                    <a:pt x="2305" y="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2" name="Google Shape;13632;p36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List of parts used in the project</a:t>
            </a:r>
            <a:endParaRPr sz="2400" dirty="0"/>
          </a:p>
        </p:txBody>
      </p:sp>
      <p:sp>
        <p:nvSpPr>
          <p:cNvPr id="13637" name="Google Shape;13637;p36"/>
          <p:cNvSpPr/>
          <p:nvPr/>
        </p:nvSpPr>
        <p:spPr>
          <a:xfrm>
            <a:off x="1320195" y="1557025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8" name="Google Shape;13638;p36"/>
          <p:cNvSpPr/>
          <p:nvPr/>
        </p:nvSpPr>
        <p:spPr>
          <a:xfrm>
            <a:off x="4986645" y="1557025"/>
            <a:ext cx="736500" cy="73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9" name="Google Shape;13639;p36"/>
          <p:cNvGrpSpPr/>
          <p:nvPr/>
        </p:nvGrpSpPr>
        <p:grpSpPr>
          <a:xfrm>
            <a:off x="5189076" y="1701077"/>
            <a:ext cx="331622" cy="429655"/>
            <a:chOff x="1786925" y="238125"/>
            <a:chExt cx="4034325" cy="5226950"/>
          </a:xfrm>
        </p:grpSpPr>
        <p:sp>
          <p:nvSpPr>
            <p:cNvPr id="13640" name="Google Shape;13640;p36"/>
            <p:cNvSpPr/>
            <p:nvPr/>
          </p:nvSpPr>
          <p:spPr>
            <a:xfrm>
              <a:off x="5139450" y="3590625"/>
              <a:ext cx="681800" cy="1192675"/>
            </a:xfrm>
            <a:custGeom>
              <a:avLst/>
              <a:gdLst/>
              <a:ahLst/>
              <a:cxnLst/>
              <a:rect l="l" t="t" r="r" b="b"/>
              <a:pathLst>
                <a:path w="27272" h="47707" extrusionOk="0">
                  <a:moveTo>
                    <a:pt x="0" y="0"/>
                  </a:moveTo>
                  <a:lnTo>
                    <a:pt x="0" y="13636"/>
                  </a:lnTo>
                  <a:cubicBezTo>
                    <a:pt x="3746" y="13636"/>
                    <a:pt x="6800" y="16690"/>
                    <a:pt x="6800" y="20435"/>
                  </a:cubicBezTo>
                  <a:lnTo>
                    <a:pt x="6800" y="29526"/>
                  </a:lnTo>
                  <a:lnTo>
                    <a:pt x="0" y="29526"/>
                  </a:lnTo>
                  <a:lnTo>
                    <a:pt x="0" y="47706"/>
                  </a:lnTo>
                  <a:lnTo>
                    <a:pt x="27271" y="47706"/>
                  </a:lnTo>
                  <a:lnTo>
                    <a:pt x="27271" y="29526"/>
                  </a:lnTo>
                  <a:lnTo>
                    <a:pt x="20435" y="29526"/>
                  </a:lnTo>
                  <a:lnTo>
                    <a:pt x="20435" y="20435"/>
                  </a:lnTo>
                  <a:cubicBezTo>
                    <a:pt x="20435" y="11563"/>
                    <a:pt x="14727" y="3964"/>
                    <a:pt x="6800" y="1164"/>
                  </a:cubicBezTo>
                  <a:cubicBezTo>
                    <a:pt x="4691" y="400"/>
                    <a:pt x="236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36"/>
            <p:cNvSpPr/>
            <p:nvPr/>
          </p:nvSpPr>
          <p:spPr>
            <a:xfrm>
              <a:off x="4457675" y="2510700"/>
              <a:ext cx="851775" cy="2272600"/>
            </a:xfrm>
            <a:custGeom>
              <a:avLst/>
              <a:gdLst/>
              <a:ahLst/>
              <a:cxnLst/>
              <a:rect l="l" t="t" r="r" b="b"/>
              <a:pathLst>
                <a:path w="34071" h="90904" extrusionOk="0">
                  <a:moveTo>
                    <a:pt x="20435" y="0"/>
                  </a:moveTo>
                  <a:lnTo>
                    <a:pt x="20435" y="44361"/>
                  </a:lnTo>
                  <a:cubicBezTo>
                    <a:pt x="12509" y="47161"/>
                    <a:pt x="6800" y="54760"/>
                    <a:pt x="6800" y="63632"/>
                  </a:cubicBezTo>
                  <a:lnTo>
                    <a:pt x="6800" y="72723"/>
                  </a:lnTo>
                  <a:lnTo>
                    <a:pt x="0" y="72723"/>
                  </a:lnTo>
                  <a:lnTo>
                    <a:pt x="0" y="90903"/>
                  </a:lnTo>
                  <a:lnTo>
                    <a:pt x="27271" y="90903"/>
                  </a:lnTo>
                  <a:lnTo>
                    <a:pt x="27271" y="72723"/>
                  </a:lnTo>
                  <a:lnTo>
                    <a:pt x="20435" y="72723"/>
                  </a:lnTo>
                  <a:lnTo>
                    <a:pt x="20435" y="63632"/>
                  </a:lnTo>
                  <a:cubicBezTo>
                    <a:pt x="20435" y="59887"/>
                    <a:pt x="23490" y="56833"/>
                    <a:pt x="27271" y="56833"/>
                  </a:cubicBezTo>
                  <a:lnTo>
                    <a:pt x="27271" y="43197"/>
                  </a:lnTo>
                  <a:cubicBezTo>
                    <a:pt x="29635" y="43197"/>
                    <a:pt x="31962" y="43597"/>
                    <a:pt x="34071" y="44361"/>
                  </a:cubicBezTo>
                  <a:lnTo>
                    <a:pt x="34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36"/>
            <p:cNvSpPr/>
            <p:nvPr/>
          </p:nvSpPr>
          <p:spPr>
            <a:xfrm>
              <a:off x="4798550" y="2169800"/>
              <a:ext cx="681800" cy="340925"/>
            </a:xfrm>
            <a:custGeom>
              <a:avLst/>
              <a:gdLst/>
              <a:ahLst/>
              <a:cxnLst/>
              <a:rect l="l" t="t" r="r" b="b"/>
              <a:pathLst>
                <a:path w="27272" h="13637" extrusionOk="0">
                  <a:moveTo>
                    <a:pt x="1" y="1"/>
                  </a:moveTo>
                  <a:lnTo>
                    <a:pt x="1" y="13636"/>
                  </a:lnTo>
                  <a:lnTo>
                    <a:pt x="27272" y="13636"/>
                  </a:lnTo>
                  <a:lnTo>
                    <a:pt x="272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36"/>
            <p:cNvSpPr/>
            <p:nvPr/>
          </p:nvSpPr>
          <p:spPr>
            <a:xfrm>
              <a:off x="4571300" y="238125"/>
              <a:ext cx="1136325" cy="1931700"/>
            </a:xfrm>
            <a:custGeom>
              <a:avLst/>
              <a:gdLst/>
              <a:ahLst/>
              <a:cxnLst/>
              <a:rect l="l" t="t" r="r" b="b"/>
              <a:pathLst>
                <a:path w="45453" h="77268" extrusionOk="0">
                  <a:moveTo>
                    <a:pt x="22726" y="0"/>
                  </a:moveTo>
                  <a:lnTo>
                    <a:pt x="22726" y="54542"/>
                  </a:lnTo>
                  <a:lnTo>
                    <a:pt x="1" y="54542"/>
                  </a:lnTo>
                  <a:lnTo>
                    <a:pt x="9091" y="77268"/>
                  </a:lnTo>
                  <a:lnTo>
                    <a:pt x="36362" y="77268"/>
                  </a:lnTo>
                  <a:lnTo>
                    <a:pt x="45452" y="54542"/>
                  </a:lnTo>
                  <a:lnTo>
                    <a:pt x="45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36"/>
            <p:cNvSpPr/>
            <p:nvPr/>
          </p:nvSpPr>
          <p:spPr>
            <a:xfrm>
              <a:off x="4571300" y="238125"/>
              <a:ext cx="568175" cy="1363550"/>
            </a:xfrm>
            <a:custGeom>
              <a:avLst/>
              <a:gdLst/>
              <a:ahLst/>
              <a:cxnLst/>
              <a:rect l="l" t="t" r="r" b="b"/>
              <a:pathLst>
                <a:path w="22727" h="54542" extrusionOk="0">
                  <a:moveTo>
                    <a:pt x="1" y="0"/>
                  </a:moveTo>
                  <a:lnTo>
                    <a:pt x="1" y="54542"/>
                  </a:lnTo>
                  <a:lnTo>
                    <a:pt x="22726" y="54542"/>
                  </a:lnTo>
                  <a:lnTo>
                    <a:pt x="22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36"/>
            <p:cNvSpPr/>
            <p:nvPr/>
          </p:nvSpPr>
          <p:spPr>
            <a:xfrm>
              <a:off x="3036850" y="579000"/>
              <a:ext cx="1534475" cy="1022675"/>
            </a:xfrm>
            <a:custGeom>
              <a:avLst/>
              <a:gdLst/>
              <a:ahLst/>
              <a:cxnLst/>
              <a:rect l="l" t="t" r="r" b="b"/>
              <a:pathLst>
                <a:path w="61379" h="40907" extrusionOk="0">
                  <a:moveTo>
                    <a:pt x="1" y="0"/>
                  </a:moveTo>
                  <a:lnTo>
                    <a:pt x="1" y="40907"/>
                  </a:lnTo>
                  <a:lnTo>
                    <a:pt x="61379" y="40907"/>
                  </a:lnTo>
                  <a:lnTo>
                    <a:pt x="613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36"/>
            <p:cNvSpPr/>
            <p:nvPr/>
          </p:nvSpPr>
          <p:spPr>
            <a:xfrm>
              <a:off x="3036850" y="1601650"/>
              <a:ext cx="909075" cy="3522525"/>
            </a:xfrm>
            <a:custGeom>
              <a:avLst/>
              <a:gdLst/>
              <a:ahLst/>
              <a:cxnLst/>
              <a:rect l="l" t="t" r="r" b="b"/>
              <a:pathLst>
                <a:path w="36363" h="140901" extrusionOk="0">
                  <a:moveTo>
                    <a:pt x="1" y="1"/>
                  </a:moveTo>
                  <a:lnTo>
                    <a:pt x="1" y="140901"/>
                  </a:lnTo>
                  <a:lnTo>
                    <a:pt x="36362" y="140901"/>
                  </a:lnTo>
                  <a:lnTo>
                    <a:pt x="36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2127825" y="1601650"/>
              <a:ext cx="909050" cy="3522525"/>
            </a:xfrm>
            <a:custGeom>
              <a:avLst/>
              <a:gdLst/>
              <a:ahLst/>
              <a:cxnLst/>
              <a:rect l="l" t="t" r="r" b="b"/>
              <a:pathLst>
                <a:path w="36362" h="140901" extrusionOk="0">
                  <a:moveTo>
                    <a:pt x="36362" y="1"/>
                  </a:moveTo>
                  <a:lnTo>
                    <a:pt x="0" y="36362"/>
                  </a:lnTo>
                  <a:lnTo>
                    <a:pt x="0" y="140901"/>
                  </a:lnTo>
                  <a:lnTo>
                    <a:pt x="36362" y="140901"/>
                  </a:lnTo>
                  <a:lnTo>
                    <a:pt x="36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1786925" y="5124150"/>
              <a:ext cx="1249950" cy="340925"/>
            </a:xfrm>
            <a:custGeom>
              <a:avLst/>
              <a:gdLst/>
              <a:ahLst/>
              <a:cxnLst/>
              <a:rect l="l" t="t" r="r" b="b"/>
              <a:pathLst>
                <a:path w="49998" h="13637" extrusionOk="0">
                  <a:moveTo>
                    <a:pt x="1" y="1"/>
                  </a:moveTo>
                  <a:lnTo>
                    <a:pt x="1" y="13636"/>
                  </a:lnTo>
                  <a:lnTo>
                    <a:pt x="49998" y="13636"/>
                  </a:lnTo>
                  <a:lnTo>
                    <a:pt x="499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3036850" y="5124150"/>
              <a:ext cx="1249950" cy="340925"/>
            </a:xfrm>
            <a:custGeom>
              <a:avLst/>
              <a:gdLst/>
              <a:ahLst/>
              <a:cxnLst/>
              <a:rect l="l" t="t" r="r" b="b"/>
              <a:pathLst>
                <a:path w="49998" h="13637" extrusionOk="0">
                  <a:moveTo>
                    <a:pt x="1" y="1"/>
                  </a:moveTo>
                  <a:lnTo>
                    <a:pt x="1" y="13636"/>
                  </a:lnTo>
                  <a:lnTo>
                    <a:pt x="49997" y="13636"/>
                  </a:lnTo>
                  <a:lnTo>
                    <a:pt x="49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0" name="Google Shape;13650;p36"/>
          <p:cNvGrpSpPr/>
          <p:nvPr/>
        </p:nvGrpSpPr>
        <p:grpSpPr>
          <a:xfrm>
            <a:off x="1500079" y="1704209"/>
            <a:ext cx="382953" cy="429655"/>
            <a:chOff x="1475150" y="238125"/>
            <a:chExt cx="4658800" cy="5226950"/>
          </a:xfrm>
        </p:grpSpPr>
        <p:sp>
          <p:nvSpPr>
            <p:cNvPr id="13651" name="Google Shape;13651;p36"/>
            <p:cNvSpPr/>
            <p:nvPr/>
          </p:nvSpPr>
          <p:spPr>
            <a:xfrm>
              <a:off x="1816025" y="4101500"/>
              <a:ext cx="340925" cy="625425"/>
            </a:xfrm>
            <a:custGeom>
              <a:avLst/>
              <a:gdLst/>
              <a:ahLst/>
              <a:cxnLst/>
              <a:rect l="l" t="t" r="r" b="b"/>
              <a:pathLst>
                <a:path w="13637" h="25017" extrusionOk="0">
                  <a:moveTo>
                    <a:pt x="1" y="0"/>
                  </a:moveTo>
                  <a:lnTo>
                    <a:pt x="1" y="25017"/>
                  </a:lnTo>
                  <a:cubicBezTo>
                    <a:pt x="1" y="21235"/>
                    <a:pt x="3019" y="18181"/>
                    <a:pt x="6800" y="18181"/>
                  </a:cubicBezTo>
                  <a:cubicBezTo>
                    <a:pt x="10582" y="18181"/>
                    <a:pt x="13636" y="21235"/>
                    <a:pt x="13636" y="25017"/>
                  </a:cubicBezTo>
                  <a:lnTo>
                    <a:pt x="13636" y="13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1816025" y="3363375"/>
              <a:ext cx="340925" cy="397250"/>
            </a:xfrm>
            <a:custGeom>
              <a:avLst/>
              <a:gdLst/>
              <a:ahLst/>
              <a:cxnLst/>
              <a:rect l="l" t="t" r="r" b="b"/>
              <a:pathLst>
                <a:path w="13637" h="15890" extrusionOk="0">
                  <a:moveTo>
                    <a:pt x="1" y="0"/>
                  </a:moveTo>
                  <a:lnTo>
                    <a:pt x="1" y="15890"/>
                  </a:lnTo>
                  <a:lnTo>
                    <a:pt x="13636" y="15890"/>
                  </a:lnTo>
                  <a:lnTo>
                    <a:pt x="13636" y="0"/>
                  </a:lnTo>
                  <a:cubicBezTo>
                    <a:pt x="13636" y="3745"/>
                    <a:pt x="10582" y="6800"/>
                    <a:pt x="6800" y="6800"/>
                  </a:cubicBezTo>
                  <a:cubicBezTo>
                    <a:pt x="3019" y="6800"/>
                    <a:pt x="1" y="374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1816025" y="2681600"/>
              <a:ext cx="340925" cy="681800"/>
            </a:xfrm>
            <a:custGeom>
              <a:avLst/>
              <a:gdLst/>
              <a:ahLst/>
              <a:cxnLst/>
              <a:rect l="l" t="t" r="r" b="b"/>
              <a:pathLst>
                <a:path w="13637" h="27272" extrusionOk="0">
                  <a:moveTo>
                    <a:pt x="1" y="0"/>
                  </a:moveTo>
                  <a:lnTo>
                    <a:pt x="1" y="27271"/>
                  </a:lnTo>
                  <a:cubicBezTo>
                    <a:pt x="1" y="23489"/>
                    <a:pt x="3019" y="20435"/>
                    <a:pt x="6800" y="20435"/>
                  </a:cubicBezTo>
                  <a:cubicBezTo>
                    <a:pt x="10582" y="20435"/>
                    <a:pt x="13636" y="23489"/>
                    <a:pt x="13636" y="27271"/>
                  </a:cubicBezTo>
                  <a:lnTo>
                    <a:pt x="13636" y="0"/>
                  </a:lnTo>
                  <a:cubicBezTo>
                    <a:pt x="13636" y="3745"/>
                    <a:pt x="10582" y="6800"/>
                    <a:pt x="6800" y="6800"/>
                  </a:cubicBezTo>
                  <a:cubicBezTo>
                    <a:pt x="3019" y="6800"/>
                    <a:pt x="1" y="374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1475150" y="4726900"/>
              <a:ext cx="1818075" cy="738175"/>
            </a:xfrm>
            <a:custGeom>
              <a:avLst/>
              <a:gdLst/>
              <a:ahLst/>
              <a:cxnLst/>
              <a:rect l="l" t="t" r="r" b="b"/>
              <a:pathLst>
                <a:path w="72723" h="29527" extrusionOk="0">
                  <a:moveTo>
                    <a:pt x="13636" y="1"/>
                  </a:moveTo>
                  <a:lnTo>
                    <a:pt x="13636" y="15891"/>
                  </a:lnTo>
                  <a:lnTo>
                    <a:pt x="0" y="15891"/>
                  </a:lnTo>
                  <a:lnTo>
                    <a:pt x="0" y="29526"/>
                  </a:lnTo>
                  <a:lnTo>
                    <a:pt x="72723" y="29526"/>
                  </a:lnTo>
                  <a:lnTo>
                    <a:pt x="72723" y="15891"/>
                  </a:lnTo>
                  <a:lnTo>
                    <a:pt x="27271" y="15891"/>
                  </a:lnTo>
                  <a:lnTo>
                    <a:pt x="27271" y="1"/>
                  </a:lnTo>
                  <a:cubicBezTo>
                    <a:pt x="27271" y="3746"/>
                    <a:pt x="24217" y="6801"/>
                    <a:pt x="20435" y="6801"/>
                  </a:cubicBezTo>
                  <a:cubicBezTo>
                    <a:pt x="16654" y="6801"/>
                    <a:pt x="13636" y="3746"/>
                    <a:pt x="13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1816025" y="919875"/>
              <a:ext cx="1477200" cy="1761750"/>
            </a:xfrm>
            <a:custGeom>
              <a:avLst/>
              <a:gdLst/>
              <a:ahLst/>
              <a:cxnLst/>
              <a:rect l="l" t="t" r="r" b="b"/>
              <a:pathLst>
                <a:path w="59088" h="70470" extrusionOk="0">
                  <a:moveTo>
                    <a:pt x="13636" y="1"/>
                  </a:moveTo>
                  <a:lnTo>
                    <a:pt x="1" y="13636"/>
                  </a:lnTo>
                  <a:lnTo>
                    <a:pt x="1" y="70469"/>
                  </a:lnTo>
                  <a:cubicBezTo>
                    <a:pt x="1" y="66688"/>
                    <a:pt x="3019" y="63633"/>
                    <a:pt x="6800" y="63633"/>
                  </a:cubicBezTo>
                  <a:cubicBezTo>
                    <a:pt x="10582" y="63633"/>
                    <a:pt x="13636" y="66688"/>
                    <a:pt x="13636" y="70469"/>
                  </a:cubicBezTo>
                  <a:lnTo>
                    <a:pt x="13636" y="40907"/>
                  </a:lnTo>
                  <a:lnTo>
                    <a:pt x="59088" y="40907"/>
                  </a:lnTo>
                  <a:lnTo>
                    <a:pt x="59088" y="27272"/>
                  </a:lnTo>
                  <a:cubicBezTo>
                    <a:pt x="55306" y="27272"/>
                    <a:pt x="52252" y="24218"/>
                    <a:pt x="52252" y="20472"/>
                  </a:cubicBezTo>
                  <a:cubicBezTo>
                    <a:pt x="52252" y="16691"/>
                    <a:pt x="55306" y="13636"/>
                    <a:pt x="59088" y="13636"/>
                  </a:cubicBezTo>
                  <a:lnTo>
                    <a:pt x="59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429500" y="3363375"/>
              <a:ext cx="340900" cy="397250"/>
            </a:xfrm>
            <a:custGeom>
              <a:avLst/>
              <a:gdLst/>
              <a:ahLst/>
              <a:cxnLst/>
              <a:rect l="l" t="t" r="r" b="b"/>
              <a:pathLst>
                <a:path w="13636" h="15890" extrusionOk="0">
                  <a:moveTo>
                    <a:pt x="0" y="0"/>
                  </a:moveTo>
                  <a:lnTo>
                    <a:pt x="0" y="15890"/>
                  </a:lnTo>
                  <a:lnTo>
                    <a:pt x="13636" y="15890"/>
                  </a:lnTo>
                  <a:lnTo>
                    <a:pt x="13636" y="0"/>
                  </a:lnTo>
                  <a:cubicBezTo>
                    <a:pt x="13636" y="3745"/>
                    <a:pt x="10581" y="6800"/>
                    <a:pt x="6800" y="6800"/>
                  </a:cubicBezTo>
                  <a:cubicBezTo>
                    <a:pt x="3018" y="6800"/>
                    <a:pt x="0" y="374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429500" y="2681600"/>
              <a:ext cx="340900" cy="681800"/>
            </a:xfrm>
            <a:custGeom>
              <a:avLst/>
              <a:gdLst/>
              <a:ahLst/>
              <a:cxnLst/>
              <a:rect l="l" t="t" r="r" b="b"/>
              <a:pathLst>
                <a:path w="13636" h="27272" extrusionOk="0">
                  <a:moveTo>
                    <a:pt x="0" y="0"/>
                  </a:moveTo>
                  <a:lnTo>
                    <a:pt x="0" y="27271"/>
                  </a:lnTo>
                  <a:cubicBezTo>
                    <a:pt x="0" y="23489"/>
                    <a:pt x="3018" y="20435"/>
                    <a:pt x="6800" y="20435"/>
                  </a:cubicBezTo>
                  <a:cubicBezTo>
                    <a:pt x="10581" y="20435"/>
                    <a:pt x="13636" y="23489"/>
                    <a:pt x="13636" y="27271"/>
                  </a:cubicBezTo>
                  <a:lnTo>
                    <a:pt x="13636" y="0"/>
                  </a:lnTo>
                  <a:cubicBezTo>
                    <a:pt x="13636" y="3745"/>
                    <a:pt x="10581" y="6800"/>
                    <a:pt x="6800" y="6800"/>
                  </a:cubicBezTo>
                  <a:cubicBezTo>
                    <a:pt x="3018" y="6800"/>
                    <a:pt x="0" y="374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3293200" y="4726900"/>
              <a:ext cx="1818100" cy="738175"/>
            </a:xfrm>
            <a:custGeom>
              <a:avLst/>
              <a:gdLst/>
              <a:ahLst/>
              <a:cxnLst/>
              <a:rect l="l" t="t" r="r" b="b"/>
              <a:pathLst>
                <a:path w="72724" h="29527" extrusionOk="0">
                  <a:moveTo>
                    <a:pt x="45452" y="1"/>
                  </a:moveTo>
                  <a:lnTo>
                    <a:pt x="45452" y="15891"/>
                  </a:lnTo>
                  <a:lnTo>
                    <a:pt x="1" y="15891"/>
                  </a:lnTo>
                  <a:lnTo>
                    <a:pt x="1" y="29526"/>
                  </a:lnTo>
                  <a:lnTo>
                    <a:pt x="72723" y="29526"/>
                  </a:lnTo>
                  <a:lnTo>
                    <a:pt x="72723" y="15891"/>
                  </a:lnTo>
                  <a:lnTo>
                    <a:pt x="59088" y="15891"/>
                  </a:lnTo>
                  <a:lnTo>
                    <a:pt x="59088" y="1"/>
                  </a:lnTo>
                  <a:cubicBezTo>
                    <a:pt x="59088" y="3746"/>
                    <a:pt x="56033" y="6801"/>
                    <a:pt x="52252" y="6801"/>
                  </a:cubicBezTo>
                  <a:cubicBezTo>
                    <a:pt x="48470" y="6801"/>
                    <a:pt x="45452" y="3746"/>
                    <a:pt x="45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429500" y="4101500"/>
              <a:ext cx="340900" cy="625425"/>
            </a:xfrm>
            <a:custGeom>
              <a:avLst/>
              <a:gdLst/>
              <a:ahLst/>
              <a:cxnLst/>
              <a:rect l="l" t="t" r="r" b="b"/>
              <a:pathLst>
                <a:path w="13636" h="25017" extrusionOk="0">
                  <a:moveTo>
                    <a:pt x="13636" y="0"/>
                  </a:moveTo>
                  <a:lnTo>
                    <a:pt x="0" y="13636"/>
                  </a:lnTo>
                  <a:lnTo>
                    <a:pt x="0" y="25017"/>
                  </a:lnTo>
                  <a:cubicBezTo>
                    <a:pt x="0" y="21235"/>
                    <a:pt x="3018" y="18181"/>
                    <a:pt x="6800" y="18181"/>
                  </a:cubicBezTo>
                  <a:cubicBezTo>
                    <a:pt x="10581" y="18181"/>
                    <a:pt x="13636" y="21235"/>
                    <a:pt x="13636" y="25017"/>
                  </a:cubicBezTo>
                  <a:lnTo>
                    <a:pt x="13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3293200" y="919875"/>
              <a:ext cx="1477200" cy="1761750"/>
            </a:xfrm>
            <a:custGeom>
              <a:avLst/>
              <a:gdLst/>
              <a:ahLst/>
              <a:cxnLst/>
              <a:rect l="l" t="t" r="r" b="b"/>
              <a:pathLst>
                <a:path w="59088" h="70470" extrusionOk="0">
                  <a:moveTo>
                    <a:pt x="1" y="1"/>
                  </a:moveTo>
                  <a:lnTo>
                    <a:pt x="1" y="13636"/>
                  </a:lnTo>
                  <a:cubicBezTo>
                    <a:pt x="3746" y="13636"/>
                    <a:pt x="6800" y="16691"/>
                    <a:pt x="6800" y="20472"/>
                  </a:cubicBezTo>
                  <a:cubicBezTo>
                    <a:pt x="6800" y="24218"/>
                    <a:pt x="3746" y="27272"/>
                    <a:pt x="1" y="27272"/>
                  </a:cubicBezTo>
                  <a:lnTo>
                    <a:pt x="1" y="40907"/>
                  </a:lnTo>
                  <a:lnTo>
                    <a:pt x="45452" y="40907"/>
                  </a:lnTo>
                  <a:lnTo>
                    <a:pt x="45452" y="70469"/>
                  </a:lnTo>
                  <a:cubicBezTo>
                    <a:pt x="45452" y="66688"/>
                    <a:pt x="48470" y="63633"/>
                    <a:pt x="52252" y="63633"/>
                  </a:cubicBezTo>
                  <a:cubicBezTo>
                    <a:pt x="56033" y="63633"/>
                    <a:pt x="59088" y="66688"/>
                    <a:pt x="59088" y="70469"/>
                  </a:cubicBezTo>
                  <a:lnTo>
                    <a:pt x="59088" y="13636"/>
                  </a:lnTo>
                  <a:lnTo>
                    <a:pt x="4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463200" y="238125"/>
              <a:ext cx="2670750" cy="2954375"/>
            </a:xfrm>
            <a:custGeom>
              <a:avLst/>
              <a:gdLst/>
              <a:ahLst/>
              <a:cxnLst/>
              <a:rect l="l" t="t" r="r" b="b"/>
              <a:pathLst>
                <a:path w="106830" h="118175" extrusionOk="0">
                  <a:moveTo>
                    <a:pt x="0" y="0"/>
                  </a:moveTo>
                  <a:lnTo>
                    <a:pt x="0" y="13635"/>
                  </a:lnTo>
                  <a:lnTo>
                    <a:pt x="65923" y="13635"/>
                  </a:lnTo>
                  <a:cubicBezTo>
                    <a:pt x="80977" y="13635"/>
                    <a:pt x="93194" y="25853"/>
                    <a:pt x="93194" y="40906"/>
                  </a:cubicBezTo>
                  <a:lnTo>
                    <a:pt x="93194" y="90903"/>
                  </a:lnTo>
                  <a:cubicBezTo>
                    <a:pt x="93194" y="98430"/>
                    <a:pt x="87085" y="104539"/>
                    <a:pt x="79559" y="104539"/>
                  </a:cubicBezTo>
                  <a:lnTo>
                    <a:pt x="79559" y="118174"/>
                  </a:lnTo>
                  <a:cubicBezTo>
                    <a:pt x="94612" y="118174"/>
                    <a:pt x="106830" y="105957"/>
                    <a:pt x="106830" y="90903"/>
                  </a:cubicBezTo>
                  <a:lnTo>
                    <a:pt x="106830" y="40906"/>
                  </a:lnTo>
                  <a:cubicBezTo>
                    <a:pt x="106830" y="18326"/>
                    <a:pt x="88504" y="0"/>
                    <a:pt x="65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4770375" y="3192475"/>
              <a:ext cx="681800" cy="340900"/>
            </a:xfrm>
            <a:custGeom>
              <a:avLst/>
              <a:gdLst/>
              <a:ahLst/>
              <a:cxnLst/>
              <a:rect l="l" t="t" r="r" b="b"/>
              <a:pathLst>
                <a:path w="27272" h="13636" extrusionOk="0">
                  <a:moveTo>
                    <a:pt x="1" y="0"/>
                  </a:moveTo>
                  <a:lnTo>
                    <a:pt x="1" y="13636"/>
                  </a:lnTo>
                  <a:lnTo>
                    <a:pt x="27272" y="13636"/>
                  </a:lnTo>
                  <a:lnTo>
                    <a:pt x="27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4770375" y="2510700"/>
              <a:ext cx="681800" cy="681800"/>
            </a:xfrm>
            <a:custGeom>
              <a:avLst/>
              <a:gdLst/>
              <a:ahLst/>
              <a:cxnLst/>
              <a:rect l="l" t="t" r="r" b="b"/>
              <a:pathLst>
                <a:path w="27272" h="27272" extrusionOk="0">
                  <a:moveTo>
                    <a:pt x="1" y="0"/>
                  </a:moveTo>
                  <a:lnTo>
                    <a:pt x="1" y="27271"/>
                  </a:lnTo>
                  <a:lnTo>
                    <a:pt x="27272" y="27271"/>
                  </a:lnTo>
                  <a:lnTo>
                    <a:pt x="272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122300" y="2283425"/>
              <a:ext cx="340925" cy="340925"/>
            </a:xfrm>
            <a:custGeom>
              <a:avLst/>
              <a:gdLst/>
              <a:ahLst/>
              <a:cxnLst/>
              <a:rect l="l" t="t" r="r" b="b"/>
              <a:pathLst>
                <a:path w="13637" h="13637" extrusionOk="0">
                  <a:moveTo>
                    <a:pt x="1" y="1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3122300" y="579000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1" y="0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122300" y="23812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1816025" y="455602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6800" y="0"/>
                  </a:moveTo>
                  <a:cubicBezTo>
                    <a:pt x="3019" y="0"/>
                    <a:pt x="1" y="3054"/>
                    <a:pt x="1" y="6836"/>
                  </a:cubicBezTo>
                  <a:cubicBezTo>
                    <a:pt x="1" y="10581"/>
                    <a:pt x="3019" y="13636"/>
                    <a:pt x="6800" y="13636"/>
                  </a:cubicBezTo>
                  <a:cubicBezTo>
                    <a:pt x="10582" y="13636"/>
                    <a:pt x="13636" y="10581"/>
                    <a:pt x="13636" y="6836"/>
                  </a:cubicBezTo>
                  <a:cubicBezTo>
                    <a:pt x="13636" y="3054"/>
                    <a:pt x="10582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1816025" y="319247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6800" y="0"/>
                  </a:moveTo>
                  <a:cubicBezTo>
                    <a:pt x="3019" y="0"/>
                    <a:pt x="1" y="3054"/>
                    <a:pt x="1" y="6836"/>
                  </a:cubicBezTo>
                  <a:cubicBezTo>
                    <a:pt x="1" y="10581"/>
                    <a:pt x="3019" y="13636"/>
                    <a:pt x="6800" y="13636"/>
                  </a:cubicBezTo>
                  <a:cubicBezTo>
                    <a:pt x="10582" y="13636"/>
                    <a:pt x="13636" y="10581"/>
                    <a:pt x="13636" y="6836"/>
                  </a:cubicBezTo>
                  <a:cubicBezTo>
                    <a:pt x="13636" y="3054"/>
                    <a:pt x="10582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1816025" y="2510700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6800" y="0"/>
                  </a:moveTo>
                  <a:cubicBezTo>
                    <a:pt x="3019" y="0"/>
                    <a:pt x="1" y="3055"/>
                    <a:pt x="1" y="6836"/>
                  </a:cubicBezTo>
                  <a:cubicBezTo>
                    <a:pt x="1" y="10581"/>
                    <a:pt x="3019" y="13636"/>
                    <a:pt x="6800" y="13636"/>
                  </a:cubicBezTo>
                  <a:cubicBezTo>
                    <a:pt x="10582" y="13636"/>
                    <a:pt x="13636" y="10581"/>
                    <a:pt x="13636" y="6836"/>
                  </a:cubicBezTo>
                  <a:cubicBezTo>
                    <a:pt x="13636" y="3055"/>
                    <a:pt x="10582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429500" y="455602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6800" y="0"/>
                  </a:moveTo>
                  <a:cubicBezTo>
                    <a:pt x="3018" y="0"/>
                    <a:pt x="0" y="3054"/>
                    <a:pt x="0" y="6836"/>
                  </a:cubicBezTo>
                  <a:cubicBezTo>
                    <a:pt x="0" y="10581"/>
                    <a:pt x="3018" y="13636"/>
                    <a:pt x="6800" y="13636"/>
                  </a:cubicBezTo>
                  <a:cubicBezTo>
                    <a:pt x="10581" y="13636"/>
                    <a:pt x="13636" y="10581"/>
                    <a:pt x="13636" y="6836"/>
                  </a:cubicBezTo>
                  <a:cubicBezTo>
                    <a:pt x="13636" y="3054"/>
                    <a:pt x="10581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4429500" y="319247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6800" y="0"/>
                  </a:moveTo>
                  <a:cubicBezTo>
                    <a:pt x="3018" y="0"/>
                    <a:pt x="0" y="3054"/>
                    <a:pt x="0" y="6836"/>
                  </a:cubicBezTo>
                  <a:cubicBezTo>
                    <a:pt x="0" y="10581"/>
                    <a:pt x="3018" y="13636"/>
                    <a:pt x="6800" y="13636"/>
                  </a:cubicBezTo>
                  <a:cubicBezTo>
                    <a:pt x="10581" y="13636"/>
                    <a:pt x="13636" y="10581"/>
                    <a:pt x="13636" y="6836"/>
                  </a:cubicBezTo>
                  <a:cubicBezTo>
                    <a:pt x="13636" y="3054"/>
                    <a:pt x="10581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429500" y="2510700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6800" y="0"/>
                  </a:moveTo>
                  <a:cubicBezTo>
                    <a:pt x="3018" y="0"/>
                    <a:pt x="0" y="3055"/>
                    <a:pt x="0" y="6836"/>
                  </a:cubicBezTo>
                  <a:cubicBezTo>
                    <a:pt x="0" y="10581"/>
                    <a:pt x="3018" y="13636"/>
                    <a:pt x="6800" y="13636"/>
                  </a:cubicBezTo>
                  <a:cubicBezTo>
                    <a:pt x="10581" y="13636"/>
                    <a:pt x="13636" y="10581"/>
                    <a:pt x="13636" y="6836"/>
                  </a:cubicBezTo>
                  <a:cubicBezTo>
                    <a:pt x="13636" y="3055"/>
                    <a:pt x="10581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3122300" y="126077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6837" y="0"/>
                  </a:moveTo>
                  <a:cubicBezTo>
                    <a:pt x="3055" y="0"/>
                    <a:pt x="1" y="3055"/>
                    <a:pt x="1" y="6836"/>
                  </a:cubicBezTo>
                  <a:cubicBezTo>
                    <a:pt x="1" y="10582"/>
                    <a:pt x="3055" y="13636"/>
                    <a:pt x="6837" y="13636"/>
                  </a:cubicBezTo>
                  <a:cubicBezTo>
                    <a:pt x="10582" y="13636"/>
                    <a:pt x="13636" y="10582"/>
                    <a:pt x="13636" y="6836"/>
                  </a:cubicBezTo>
                  <a:cubicBezTo>
                    <a:pt x="13636" y="3055"/>
                    <a:pt x="10582" y="0"/>
                    <a:pt x="6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1816025" y="3760600"/>
              <a:ext cx="1477200" cy="681800"/>
            </a:xfrm>
            <a:custGeom>
              <a:avLst/>
              <a:gdLst/>
              <a:ahLst/>
              <a:cxnLst/>
              <a:rect l="l" t="t" r="r" b="b"/>
              <a:pathLst>
                <a:path w="59088" h="27272" extrusionOk="0">
                  <a:moveTo>
                    <a:pt x="1" y="1"/>
                  </a:moveTo>
                  <a:lnTo>
                    <a:pt x="1" y="13636"/>
                  </a:lnTo>
                  <a:lnTo>
                    <a:pt x="13636" y="27272"/>
                  </a:lnTo>
                  <a:lnTo>
                    <a:pt x="59088" y="27272"/>
                  </a:lnTo>
                  <a:lnTo>
                    <a:pt x="590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293200" y="3760600"/>
              <a:ext cx="1477200" cy="681800"/>
            </a:xfrm>
            <a:custGeom>
              <a:avLst/>
              <a:gdLst/>
              <a:ahLst/>
              <a:cxnLst/>
              <a:rect l="l" t="t" r="r" b="b"/>
              <a:pathLst>
                <a:path w="59088" h="27272" extrusionOk="0">
                  <a:moveTo>
                    <a:pt x="1" y="1"/>
                  </a:moveTo>
                  <a:lnTo>
                    <a:pt x="1" y="27272"/>
                  </a:lnTo>
                  <a:lnTo>
                    <a:pt x="45452" y="27272"/>
                  </a:lnTo>
                  <a:lnTo>
                    <a:pt x="59088" y="13636"/>
                  </a:lnTo>
                  <a:lnTo>
                    <a:pt x="590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293200" y="1942550"/>
              <a:ext cx="510900" cy="340900"/>
            </a:xfrm>
            <a:custGeom>
              <a:avLst/>
              <a:gdLst/>
              <a:ahLst/>
              <a:cxnLst/>
              <a:rect l="l" t="t" r="r" b="b"/>
              <a:pathLst>
                <a:path w="20436" h="13636" extrusionOk="0">
                  <a:moveTo>
                    <a:pt x="1" y="0"/>
                  </a:moveTo>
                  <a:lnTo>
                    <a:pt x="1" y="13636"/>
                  </a:lnTo>
                  <a:lnTo>
                    <a:pt x="20436" y="13636"/>
                  </a:lnTo>
                  <a:lnTo>
                    <a:pt x="20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2781425" y="1942550"/>
              <a:ext cx="511800" cy="340900"/>
            </a:xfrm>
            <a:custGeom>
              <a:avLst/>
              <a:gdLst/>
              <a:ahLst/>
              <a:cxnLst/>
              <a:rect l="l" t="t" r="r" b="b"/>
              <a:pathLst>
                <a:path w="20472" h="13636" extrusionOk="0">
                  <a:moveTo>
                    <a:pt x="0" y="0"/>
                  </a:moveTo>
                  <a:lnTo>
                    <a:pt x="0" y="13636"/>
                  </a:lnTo>
                  <a:lnTo>
                    <a:pt x="20472" y="13636"/>
                  </a:lnTo>
                  <a:lnTo>
                    <a:pt x="20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8" name="Google Shape;13678;p36"/>
          <p:cNvGrpSpPr/>
          <p:nvPr/>
        </p:nvGrpSpPr>
        <p:grpSpPr>
          <a:xfrm>
            <a:off x="6829984" y="0"/>
            <a:ext cx="1589808" cy="1978320"/>
            <a:chOff x="7058584" y="0"/>
            <a:chExt cx="1589808" cy="1978320"/>
          </a:xfrm>
        </p:grpSpPr>
        <p:sp>
          <p:nvSpPr>
            <p:cNvPr id="13679" name="Google Shape;13679;p36"/>
            <p:cNvSpPr/>
            <p:nvPr/>
          </p:nvSpPr>
          <p:spPr>
            <a:xfrm>
              <a:off x="7560428" y="392485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69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7560428" y="240983"/>
              <a:ext cx="241041" cy="36942"/>
            </a:xfrm>
            <a:custGeom>
              <a:avLst/>
              <a:gdLst/>
              <a:ahLst/>
              <a:cxnLst/>
              <a:rect l="l" t="t" r="r" b="b"/>
              <a:pathLst>
                <a:path w="3941" h="604" extrusionOk="0">
                  <a:moveTo>
                    <a:pt x="0" y="604"/>
                  </a:moveTo>
                  <a:lnTo>
                    <a:pt x="3941" y="604"/>
                  </a:lnTo>
                  <a:lnTo>
                    <a:pt x="3769" y="1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7560428" y="354257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7560428" y="277865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7560428" y="202817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0"/>
                  </a:moveTo>
                  <a:lnTo>
                    <a:pt x="3941" y="0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7560428" y="316092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69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7913401" y="392485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9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7913401" y="240983"/>
              <a:ext cx="241041" cy="36942"/>
            </a:xfrm>
            <a:custGeom>
              <a:avLst/>
              <a:gdLst/>
              <a:ahLst/>
              <a:cxnLst/>
              <a:rect l="l" t="t" r="r" b="b"/>
              <a:pathLst>
                <a:path w="3941" h="604" extrusionOk="0">
                  <a:moveTo>
                    <a:pt x="0" y="604"/>
                  </a:moveTo>
                  <a:lnTo>
                    <a:pt x="3941" y="604"/>
                  </a:lnTo>
                  <a:lnTo>
                    <a:pt x="3790" y="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7913401" y="354257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7913401" y="277865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7913401" y="202817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0"/>
                  </a:moveTo>
                  <a:lnTo>
                    <a:pt x="3941" y="0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7914686" y="316092"/>
              <a:ext cx="241103" cy="38227"/>
            </a:xfrm>
            <a:custGeom>
              <a:avLst/>
              <a:gdLst/>
              <a:ahLst/>
              <a:cxnLst/>
              <a:rect l="l" t="t" r="r" b="b"/>
              <a:pathLst>
                <a:path w="3942" h="625" extrusionOk="0">
                  <a:moveTo>
                    <a:pt x="1" y="625"/>
                  </a:moveTo>
                  <a:lnTo>
                    <a:pt x="3941" y="625"/>
                  </a:lnTo>
                  <a:lnTo>
                    <a:pt x="3791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7310148" y="68442"/>
              <a:ext cx="1102454" cy="163426"/>
            </a:xfrm>
            <a:custGeom>
              <a:avLst/>
              <a:gdLst/>
              <a:ahLst/>
              <a:cxnLst/>
              <a:rect l="l" t="t" r="r" b="b"/>
              <a:pathLst>
                <a:path w="18025" h="2672" extrusionOk="0">
                  <a:moveTo>
                    <a:pt x="9023" y="2671"/>
                  </a:moveTo>
                  <a:cubicBezTo>
                    <a:pt x="4523" y="2671"/>
                    <a:pt x="776" y="1530"/>
                    <a:pt x="1" y="1"/>
                  </a:cubicBezTo>
                  <a:lnTo>
                    <a:pt x="18025" y="1"/>
                  </a:lnTo>
                  <a:cubicBezTo>
                    <a:pt x="17249" y="1530"/>
                    <a:pt x="13502" y="2671"/>
                    <a:pt x="9023" y="2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7310148" y="68442"/>
              <a:ext cx="974686" cy="118594"/>
            </a:xfrm>
            <a:custGeom>
              <a:avLst/>
              <a:gdLst/>
              <a:ahLst/>
              <a:cxnLst/>
              <a:rect l="l" t="t" r="r" b="b"/>
              <a:pathLst>
                <a:path w="15936" h="1939" extrusionOk="0">
                  <a:moveTo>
                    <a:pt x="905" y="927"/>
                  </a:moveTo>
                  <a:cubicBezTo>
                    <a:pt x="517" y="690"/>
                    <a:pt x="216" y="388"/>
                    <a:pt x="1" y="1"/>
                  </a:cubicBezTo>
                  <a:lnTo>
                    <a:pt x="15936" y="1"/>
                  </a:lnTo>
                  <a:cubicBezTo>
                    <a:pt x="14493" y="1142"/>
                    <a:pt x="11284" y="1939"/>
                    <a:pt x="7537" y="1939"/>
                  </a:cubicBezTo>
                  <a:cubicBezTo>
                    <a:pt x="4932" y="1939"/>
                    <a:pt x="2563" y="1551"/>
                    <a:pt x="905" y="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7308803" y="0"/>
              <a:ext cx="1103800" cy="68502"/>
            </a:xfrm>
            <a:custGeom>
              <a:avLst/>
              <a:gdLst/>
              <a:ahLst/>
              <a:cxnLst/>
              <a:rect l="l" t="t" r="r" b="b"/>
              <a:pathLst>
                <a:path w="18047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18047" y="1120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7462934" y="429366"/>
              <a:ext cx="795602" cy="359636"/>
            </a:xfrm>
            <a:custGeom>
              <a:avLst/>
              <a:gdLst/>
              <a:ahLst/>
              <a:cxnLst/>
              <a:rect l="l" t="t" r="r" b="b"/>
              <a:pathLst>
                <a:path w="13008" h="5880" extrusionOk="0">
                  <a:moveTo>
                    <a:pt x="1357" y="0"/>
                  </a:moveTo>
                  <a:lnTo>
                    <a:pt x="11672" y="0"/>
                  </a:lnTo>
                  <a:cubicBezTo>
                    <a:pt x="12404" y="0"/>
                    <a:pt x="13007" y="1314"/>
                    <a:pt x="13007" y="2950"/>
                  </a:cubicBezTo>
                  <a:lnTo>
                    <a:pt x="13007" y="2950"/>
                  </a:lnTo>
                  <a:cubicBezTo>
                    <a:pt x="13007" y="4565"/>
                    <a:pt x="12404" y="5879"/>
                    <a:pt x="11672" y="5879"/>
                  </a:cubicBezTo>
                  <a:lnTo>
                    <a:pt x="1357" y="5879"/>
                  </a:lnTo>
                  <a:cubicBezTo>
                    <a:pt x="625" y="5879"/>
                    <a:pt x="0" y="4565"/>
                    <a:pt x="0" y="2950"/>
                  </a:cubicBezTo>
                  <a:lnTo>
                    <a:pt x="0" y="2950"/>
                  </a:lnTo>
                  <a:cubicBezTo>
                    <a:pt x="0" y="1335"/>
                    <a:pt x="603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7506421" y="476767"/>
              <a:ext cx="752115" cy="312235"/>
            </a:xfrm>
            <a:custGeom>
              <a:avLst/>
              <a:gdLst/>
              <a:ahLst/>
              <a:cxnLst/>
              <a:rect l="l" t="t" r="r" b="b"/>
              <a:pathLst>
                <a:path w="12297" h="5105" extrusionOk="0">
                  <a:moveTo>
                    <a:pt x="11865" y="22"/>
                  </a:moveTo>
                  <a:cubicBezTo>
                    <a:pt x="12167" y="711"/>
                    <a:pt x="12296" y="1422"/>
                    <a:pt x="12296" y="2154"/>
                  </a:cubicBezTo>
                  <a:lnTo>
                    <a:pt x="12296" y="2154"/>
                  </a:lnTo>
                  <a:cubicBezTo>
                    <a:pt x="12296" y="3769"/>
                    <a:pt x="11693" y="5104"/>
                    <a:pt x="10939" y="5104"/>
                  </a:cubicBezTo>
                  <a:lnTo>
                    <a:pt x="646" y="5104"/>
                  </a:lnTo>
                  <a:cubicBezTo>
                    <a:pt x="560" y="5104"/>
                    <a:pt x="495" y="5104"/>
                    <a:pt x="431" y="5061"/>
                  </a:cubicBezTo>
                  <a:cubicBezTo>
                    <a:pt x="129" y="4393"/>
                    <a:pt x="0" y="3661"/>
                    <a:pt x="22" y="2929"/>
                  </a:cubicBezTo>
                  <a:lnTo>
                    <a:pt x="22" y="2929"/>
                  </a:lnTo>
                  <a:cubicBezTo>
                    <a:pt x="22" y="1314"/>
                    <a:pt x="603" y="0"/>
                    <a:pt x="1357" y="0"/>
                  </a:cubicBezTo>
                  <a:lnTo>
                    <a:pt x="11672" y="0"/>
                  </a:lnTo>
                  <a:cubicBezTo>
                    <a:pt x="11736" y="0"/>
                    <a:pt x="11822" y="0"/>
                    <a:pt x="11887" y="2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7506421" y="476767"/>
              <a:ext cx="729730" cy="280614"/>
            </a:xfrm>
            <a:custGeom>
              <a:avLst/>
              <a:gdLst/>
              <a:ahLst/>
              <a:cxnLst/>
              <a:rect l="l" t="t" r="r" b="b"/>
              <a:pathLst>
                <a:path w="11931" h="4588" extrusionOk="0">
                  <a:moveTo>
                    <a:pt x="237" y="4587"/>
                  </a:moveTo>
                  <a:cubicBezTo>
                    <a:pt x="86" y="4049"/>
                    <a:pt x="0" y="3489"/>
                    <a:pt x="22" y="2929"/>
                  </a:cubicBezTo>
                  <a:lnTo>
                    <a:pt x="22" y="2929"/>
                  </a:lnTo>
                  <a:cubicBezTo>
                    <a:pt x="22" y="1314"/>
                    <a:pt x="603" y="0"/>
                    <a:pt x="1357" y="0"/>
                  </a:cubicBezTo>
                  <a:lnTo>
                    <a:pt x="11693" y="0"/>
                  </a:lnTo>
                  <a:cubicBezTo>
                    <a:pt x="11844" y="539"/>
                    <a:pt x="11930" y="1077"/>
                    <a:pt x="11930" y="1637"/>
                  </a:cubicBezTo>
                  <a:lnTo>
                    <a:pt x="11930" y="1637"/>
                  </a:lnTo>
                  <a:cubicBezTo>
                    <a:pt x="11930" y="3252"/>
                    <a:pt x="11327" y="4587"/>
                    <a:pt x="10573" y="4587"/>
                  </a:cubicBezTo>
                  <a:lnTo>
                    <a:pt x="237" y="458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7058584" y="1552812"/>
              <a:ext cx="637558" cy="425508"/>
            </a:xfrm>
            <a:custGeom>
              <a:avLst/>
              <a:gdLst/>
              <a:ahLst/>
              <a:cxnLst/>
              <a:rect l="l" t="t" r="r" b="b"/>
              <a:pathLst>
                <a:path w="10424" h="6957" extrusionOk="0">
                  <a:moveTo>
                    <a:pt x="10423" y="1"/>
                  </a:moveTo>
                  <a:lnTo>
                    <a:pt x="0" y="3834"/>
                  </a:lnTo>
                  <a:lnTo>
                    <a:pt x="0" y="6181"/>
                  </a:lnTo>
                  <a:lnTo>
                    <a:pt x="1056" y="6913"/>
                  </a:lnTo>
                  <a:cubicBezTo>
                    <a:pt x="1099" y="6956"/>
                    <a:pt x="1185" y="6956"/>
                    <a:pt x="1228" y="6913"/>
                  </a:cubicBezTo>
                  <a:cubicBezTo>
                    <a:pt x="1293" y="6870"/>
                    <a:pt x="1293" y="6806"/>
                    <a:pt x="1271" y="6741"/>
                  </a:cubicBezTo>
                  <a:lnTo>
                    <a:pt x="819" y="6009"/>
                  </a:lnTo>
                  <a:lnTo>
                    <a:pt x="819" y="4932"/>
                  </a:lnTo>
                  <a:lnTo>
                    <a:pt x="10402" y="2090"/>
                  </a:lnTo>
                  <a:lnTo>
                    <a:pt x="10402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7078340" y="1577889"/>
              <a:ext cx="617802" cy="400431"/>
            </a:xfrm>
            <a:custGeom>
              <a:avLst/>
              <a:gdLst/>
              <a:ahLst/>
              <a:cxnLst/>
              <a:rect l="l" t="t" r="r" b="b"/>
              <a:pathLst>
                <a:path w="10101" h="6547" extrusionOk="0">
                  <a:moveTo>
                    <a:pt x="1" y="5987"/>
                  </a:moveTo>
                  <a:lnTo>
                    <a:pt x="733" y="6503"/>
                  </a:lnTo>
                  <a:cubicBezTo>
                    <a:pt x="797" y="6546"/>
                    <a:pt x="862" y="6546"/>
                    <a:pt x="926" y="6503"/>
                  </a:cubicBezTo>
                  <a:cubicBezTo>
                    <a:pt x="970" y="6460"/>
                    <a:pt x="991" y="6396"/>
                    <a:pt x="948" y="6331"/>
                  </a:cubicBezTo>
                  <a:lnTo>
                    <a:pt x="517" y="5599"/>
                  </a:lnTo>
                  <a:lnTo>
                    <a:pt x="517" y="4522"/>
                  </a:lnTo>
                  <a:lnTo>
                    <a:pt x="10100" y="1680"/>
                  </a:lnTo>
                  <a:lnTo>
                    <a:pt x="10100" y="0"/>
                  </a:lnTo>
                  <a:lnTo>
                    <a:pt x="1" y="370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8010834" y="1552812"/>
              <a:ext cx="637558" cy="425508"/>
            </a:xfrm>
            <a:custGeom>
              <a:avLst/>
              <a:gdLst/>
              <a:ahLst/>
              <a:cxnLst/>
              <a:rect l="l" t="t" r="r" b="b"/>
              <a:pathLst>
                <a:path w="10424" h="6957" extrusionOk="0">
                  <a:moveTo>
                    <a:pt x="1" y="1"/>
                  </a:moveTo>
                  <a:lnTo>
                    <a:pt x="10423" y="3834"/>
                  </a:lnTo>
                  <a:lnTo>
                    <a:pt x="10423" y="6181"/>
                  </a:lnTo>
                  <a:lnTo>
                    <a:pt x="9368" y="6913"/>
                  </a:lnTo>
                  <a:cubicBezTo>
                    <a:pt x="9303" y="6956"/>
                    <a:pt x="9239" y="6956"/>
                    <a:pt x="9174" y="6913"/>
                  </a:cubicBezTo>
                  <a:cubicBezTo>
                    <a:pt x="9131" y="6870"/>
                    <a:pt x="9110" y="6806"/>
                    <a:pt x="9153" y="6741"/>
                  </a:cubicBezTo>
                  <a:lnTo>
                    <a:pt x="9583" y="6009"/>
                  </a:lnTo>
                  <a:lnTo>
                    <a:pt x="9583" y="4932"/>
                  </a:lnTo>
                  <a:lnTo>
                    <a:pt x="1" y="20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8010834" y="1579174"/>
              <a:ext cx="637558" cy="396516"/>
            </a:xfrm>
            <a:custGeom>
              <a:avLst/>
              <a:gdLst/>
              <a:ahLst/>
              <a:cxnLst/>
              <a:rect l="l" t="t" r="r" b="b"/>
              <a:pathLst>
                <a:path w="10424" h="6483" extrusionOk="0">
                  <a:moveTo>
                    <a:pt x="10423" y="3726"/>
                  </a:moveTo>
                  <a:lnTo>
                    <a:pt x="10423" y="5750"/>
                  </a:lnTo>
                  <a:lnTo>
                    <a:pt x="9368" y="6482"/>
                  </a:lnTo>
                  <a:lnTo>
                    <a:pt x="9777" y="5793"/>
                  </a:lnTo>
                  <a:lnTo>
                    <a:pt x="9777" y="4889"/>
                  </a:lnTo>
                  <a:lnTo>
                    <a:pt x="9583" y="4738"/>
                  </a:lnTo>
                  <a:lnTo>
                    <a:pt x="9583" y="4480"/>
                  </a:lnTo>
                  <a:lnTo>
                    <a:pt x="1" y="16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7694743" y="1521252"/>
              <a:ext cx="317495" cy="172601"/>
            </a:xfrm>
            <a:custGeom>
              <a:avLst/>
              <a:gdLst/>
              <a:ahLst/>
              <a:cxnLst/>
              <a:rect l="l" t="t" r="r" b="b"/>
              <a:pathLst>
                <a:path w="5191" h="2822" extrusionOk="0">
                  <a:moveTo>
                    <a:pt x="1" y="0"/>
                  </a:moveTo>
                  <a:lnTo>
                    <a:pt x="5190" y="0"/>
                  </a:lnTo>
                  <a:lnTo>
                    <a:pt x="5190" y="2821"/>
                  </a:lnTo>
                  <a:lnTo>
                    <a:pt x="1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7709238" y="1533057"/>
              <a:ext cx="302999" cy="160796"/>
            </a:xfrm>
            <a:custGeom>
              <a:avLst/>
              <a:gdLst/>
              <a:ahLst/>
              <a:cxnLst/>
              <a:rect l="l" t="t" r="r" b="b"/>
              <a:pathLst>
                <a:path w="4954" h="2629" extrusionOk="0">
                  <a:moveTo>
                    <a:pt x="4953" y="1"/>
                  </a:moveTo>
                  <a:lnTo>
                    <a:pt x="4953" y="2628"/>
                  </a:lnTo>
                  <a:lnTo>
                    <a:pt x="0" y="2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7748750" y="1293358"/>
              <a:ext cx="210766" cy="227953"/>
            </a:xfrm>
            <a:custGeom>
              <a:avLst/>
              <a:gdLst/>
              <a:ahLst/>
              <a:cxnLst/>
              <a:rect l="l" t="t" r="r" b="b"/>
              <a:pathLst>
                <a:path w="3446" h="3727" extrusionOk="0">
                  <a:moveTo>
                    <a:pt x="0" y="1"/>
                  </a:moveTo>
                  <a:lnTo>
                    <a:pt x="3446" y="1"/>
                  </a:lnTo>
                  <a:lnTo>
                    <a:pt x="3446" y="3726"/>
                  </a:lnTo>
                  <a:lnTo>
                    <a:pt x="0" y="3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7804041" y="770473"/>
              <a:ext cx="100184" cy="522939"/>
            </a:xfrm>
            <a:custGeom>
              <a:avLst/>
              <a:gdLst/>
              <a:ahLst/>
              <a:cxnLst/>
              <a:rect l="l" t="t" r="r" b="b"/>
              <a:pathLst>
                <a:path w="1638" h="8550" extrusionOk="0">
                  <a:moveTo>
                    <a:pt x="1" y="1"/>
                  </a:moveTo>
                  <a:lnTo>
                    <a:pt x="1637" y="1"/>
                  </a:lnTo>
                  <a:lnTo>
                    <a:pt x="1637" y="8550"/>
                  </a:lnTo>
                  <a:lnTo>
                    <a:pt x="1" y="8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7804041" y="770473"/>
              <a:ext cx="100184" cy="425508"/>
            </a:xfrm>
            <a:custGeom>
              <a:avLst/>
              <a:gdLst/>
              <a:ahLst/>
              <a:cxnLst/>
              <a:rect l="l" t="t" r="r" b="b"/>
              <a:pathLst>
                <a:path w="1638" h="6957" extrusionOk="0">
                  <a:moveTo>
                    <a:pt x="1" y="1"/>
                  </a:moveTo>
                  <a:lnTo>
                    <a:pt x="1637" y="1"/>
                  </a:lnTo>
                  <a:lnTo>
                    <a:pt x="1637" y="6956"/>
                  </a:lnTo>
                  <a:cubicBezTo>
                    <a:pt x="1551" y="6956"/>
                    <a:pt x="1465" y="6956"/>
                    <a:pt x="1379" y="6956"/>
                  </a:cubicBezTo>
                  <a:lnTo>
                    <a:pt x="1379" y="6956"/>
                  </a:lnTo>
                  <a:cubicBezTo>
                    <a:pt x="884" y="6956"/>
                    <a:pt x="388" y="6762"/>
                    <a:pt x="1" y="64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7680247" y="412240"/>
              <a:ext cx="384651" cy="734990"/>
            </a:xfrm>
            <a:custGeom>
              <a:avLst/>
              <a:gdLst/>
              <a:ahLst/>
              <a:cxnLst/>
              <a:rect l="l" t="t" r="r" b="b"/>
              <a:pathLst>
                <a:path w="6289" h="12017" extrusionOk="0">
                  <a:moveTo>
                    <a:pt x="6267" y="3166"/>
                  </a:moveTo>
                  <a:lnTo>
                    <a:pt x="5427" y="9691"/>
                  </a:lnTo>
                  <a:cubicBezTo>
                    <a:pt x="5277" y="10961"/>
                    <a:pt x="4351" y="12016"/>
                    <a:pt x="3080" y="12016"/>
                  </a:cubicBezTo>
                  <a:lnTo>
                    <a:pt x="3080" y="12016"/>
                  </a:lnTo>
                  <a:cubicBezTo>
                    <a:pt x="1788" y="12016"/>
                    <a:pt x="905" y="10940"/>
                    <a:pt x="754" y="9669"/>
                  </a:cubicBezTo>
                  <a:lnTo>
                    <a:pt x="1" y="3123"/>
                  </a:lnTo>
                  <a:cubicBezTo>
                    <a:pt x="22" y="1400"/>
                    <a:pt x="1443" y="0"/>
                    <a:pt x="3166" y="0"/>
                  </a:cubicBezTo>
                  <a:lnTo>
                    <a:pt x="3166" y="0"/>
                  </a:lnTo>
                  <a:cubicBezTo>
                    <a:pt x="4889" y="22"/>
                    <a:pt x="6289" y="1443"/>
                    <a:pt x="6267" y="3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7663121" y="417500"/>
              <a:ext cx="383367" cy="734990"/>
            </a:xfrm>
            <a:custGeom>
              <a:avLst/>
              <a:gdLst/>
              <a:ahLst/>
              <a:cxnLst/>
              <a:rect l="l" t="t" r="r" b="b"/>
              <a:pathLst>
                <a:path w="6268" h="12017" extrusionOk="0">
                  <a:moveTo>
                    <a:pt x="6267" y="3166"/>
                  </a:moveTo>
                  <a:lnTo>
                    <a:pt x="5427" y="9691"/>
                  </a:lnTo>
                  <a:cubicBezTo>
                    <a:pt x="5255" y="10961"/>
                    <a:pt x="4351" y="12016"/>
                    <a:pt x="3059" y="12016"/>
                  </a:cubicBezTo>
                  <a:lnTo>
                    <a:pt x="3059" y="12016"/>
                  </a:lnTo>
                  <a:cubicBezTo>
                    <a:pt x="1788" y="12016"/>
                    <a:pt x="884" y="10940"/>
                    <a:pt x="754" y="9669"/>
                  </a:cubicBezTo>
                  <a:lnTo>
                    <a:pt x="1" y="3123"/>
                  </a:lnTo>
                  <a:cubicBezTo>
                    <a:pt x="22" y="1400"/>
                    <a:pt x="1422" y="0"/>
                    <a:pt x="3145" y="0"/>
                  </a:cubicBezTo>
                  <a:lnTo>
                    <a:pt x="3145" y="0"/>
                  </a:lnTo>
                  <a:cubicBezTo>
                    <a:pt x="4889" y="22"/>
                    <a:pt x="6267" y="1443"/>
                    <a:pt x="6267" y="3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7680247" y="428020"/>
              <a:ext cx="366241" cy="724470"/>
            </a:xfrm>
            <a:custGeom>
              <a:avLst/>
              <a:gdLst/>
              <a:ahLst/>
              <a:cxnLst/>
              <a:rect l="l" t="t" r="r" b="b"/>
              <a:pathLst>
                <a:path w="5988" h="11845" extrusionOk="0">
                  <a:moveTo>
                    <a:pt x="5987" y="2994"/>
                  </a:moveTo>
                  <a:lnTo>
                    <a:pt x="5147" y="9519"/>
                  </a:lnTo>
                  <a:cubicBezTo>
                    <a:pt x="4975" y="10789"/>
                    <a:pt x="4071" y="11844"/>
                    <a:pt x="2779" y="11844"/>
                  </a:cubicBezTo>
                  <a:lnTo>
                    <a:pt x="2779" y="11844"/>
                  </a:lnTo>
                  <a:cubicBezTo>
                    <a:pt x="2434" y="11844"/>
                    <a:pt x="2111" y="11758"/>
                    <a:pt x="1810" y="11608"/>
                  </a:cubicBezTo>
                  <a:cubicBezTo>
                    <a:pt x="1207" y="11134"/>
                    <a:pt x="819" y="10423"/>
                    <a:pt x="754" y="9670"/>
                  </a:cubicBezTo>
                  <a:lnTo>
                    <a:pt x="1" y="3123"/>
                  </a:lnTo>
                  <a:cubicBezTo>
                    <a:pt x="22" y="1400"/>
                    <a:pt x="1443" y="1"/>
                    <a:pt x="3166" y="22"/>
                  </a:cubicBezTo>
                  <a:lnTo>
                    <a:pt x="3166" y="22"/>
                  </a:lnTo>
                  <a:cubicBezTo>
                    <a:pt x="3683" y="22"/>
                    <a:pt x="4200" y="151"/>
                    <a:pt x="4652" y="410"/>
                  </a:cubicBezTo>
                  <a:cubicBezTo>
                    <a:pt x="5492" y="991"/>
                    <a:pt x="5987" y="1960"/>
                    <a:pt x="5987" y="299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7731624" y="479397"/>
              <a:ext cx="293763" cy="293763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539" y="3360"/>
                  </a:moveTo>
                  <a:cubicBezTo>
                    <a:pt x="1056" y="4393"/>
                    <a:pt x="2326" y="4803"/>
                    <a:pt x="3360" y="4286"/>
                  </a:cubicBezTo>
                  <a:cubicBezTo>
                    <a:pt x="4393" y="3747"/>
                    <a:pt x="4803" y="2477"/>
                    <a:pt x="4264" y="1443"/>
                  </a:cubicBezTo>
                  <a:cubicBezTo>
                    <a:pt x="3747" y="410"/>
                    <a:pt x="2477" y="0"/>
                    <a:pt x="1443" y="539"/>
                  </a:cubicBezTo>
                  <a:cubicBezTo>
                    <a:pt x="410" y="1056"/>
                    <a:pt x="0" y="2326"/>
                    <a:pt x="539" y="336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7727649" y="474137"/>
              <a:ext cx="262204" cy="262142"/>
            </a:xfrm>
            <a:custGeom>
              <a:avLst/>
              <a:gdLst/>
              <a:ahLst/>
              <a:cxnLst/>
              <a:rect l="l" t="t" r="r" b="b"/>
              <a:pathLst>
                <a:path w="4287" h="4286" extrusionOk="0">
                  <a:moveTo>
                    <a:pt x="44" y="2068"/>
                  </a:moveTo>
                  <a:cubicBezTo>
                    <a:pt x="1" y="3230"/>
                    <a:pt x="905" y="4200"/>
                    <a:pt x="2068" y="4243"/>
                  </a:cubicBezTo>
                  <a:cubicBezTo>
                    <a:pt x="3231" y="4286"/>
                    <a:pt x="4200" y="3360"/>
                    <a:pt x="4243" y="2218"/>
                  </a:cubicBezTo>
                  <a:cubicBezTo>
                    <a:pt x="4286" y="1056"/>
                    <a:pt x="3360" y="86"/>
                    <a:pt x="2219" y="43"/>
                  </a:cubicBezTo>
                  <a:cubicBezTo>
                    <a:pt x="1056" y="0"/>
                    <a:pt x="87" y="905"/>
                    <a:pt x="44" y="20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7744774" y="486003"/>
              <a:ext cx="243733" cy="250277"/>
            </a:xfrm>
            <a:custGeom>
              <a:avLst/>
              <a:gdLst/>
              <a:ahLst/>
              <a:cxnLst/>
              <a:rect l="l" t="t" r="r" b="b"/>
              <a:pathLst>
                <a:path w="3985" h="4092" extrusionOk="0">
                  <a:moveTo>
                    <a:pt x="776" y="3747"/>
                  </a:moveTo>
                  <a:cubicBezTo>
                    <a:pt x="1078" y="3919"/>
                    <a:pt x="1422" y="4027"/>
                    <a:pt x="1788" y="4049"/>
                  </a:cubicBezTo>
                  <a:cubicBezTo>
                    <a:pt x="2951" y="4092"/>
                    <a:pt x="3920" y="3166"/>
                    <a:pt x="3963" y="2024"/>
                  </a:cubicBezTo>
                  <a:cubicBezTo>
                    <a:pt x="3985" y="1378"/>
                    <a:pt x="3705" y="754"/>
                    <a:pt x="3209" y="323"/>
                  </a:cubicBezTo>
                  <a:cubicBezTo>
                    <a:pt x="2908" y="151"/>
                    <a:pt x="2542" y="43"/>
                    <a:pt x="2197" y="22"/>
                  </a:cubicBezTo>
                  <a:cubicBezTo>
                    <a:pt x="1034" y="0"/>
                    <a:pt x="65" y="905"/>
                    <a:pt x="22" y="2067"/>
                  </a:cubicBezTo>
                  <a:cubicBezTo>
                    <a:pt x="1" y="2713"/>
                    <a:pt x="281" y="3316"/>
                    <a:pt x="776" y="37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7783001" y="529429"/>
              <a:ext cx="151500" cy="151561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22" y="1185"/>
                  </a:moveTo>
                  <a:cubicBezTo>
                    <a:pt x="0" y="1853"/>
                    <a:pt x="517" y="2413"/>
                    <a:pt x="1185" y="2456"/>
                  </a:cubicBezTo>
                  <a:cubicBezTo>
                    <a:pt x="1852" y="2477"/>
                    <a:pt x="2434" y="1939"/>
                    <a:pt x="2455" y="1271"/>
                  </a:cubicBezTo>
                  <a:cubicBezTo>
                    <a:pt x="2477" y="604"/>
                    <a:pt x="1938" y="44"/>
                    <a:pt x="1271" y="22"/>
                  </a:cubicBezTo>
                  <a:cubicBezTo>
                    <a:pt x="603" y="1"/>
                    <a:pt x="43" y="518"/>
                    <a:pt x="22" y="11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7797497" y="544520"/>
              <a:ext cx="135720" cy="135720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237" y="1939"/>
                  </a:moveTo>
                  <a:cubicBezTo>
                    <a:pt x="431" y="2111"/>
                    <a:pt x="689" y="2197"/>
                    <a:pt x="948" y="2197"/>
                  </a:cubicBezTo>
                  <a:cubicBezTo>
                    <a:pt x="1615" y="2219"/>
                    <a:pt x="2197" y="1702"/>
                    <a:pt x="2218" y="1034"/>
                  </a:cubicBezTo>
                  <a:cubicBezTo>
                    <a:pt x="2218" y="776"/>
                    <a:pt x="2154" y="517"/>
                    <a:pt x="2003" y="302"/>
                  </a:cubicBezTo>
                  <a:cubicBezTo>
                    <a:pt x="1788" y="130"/>
                    <a:pt x="1529" y="44"/>
                    <a:pt x="1271" y="22"/>
                  </a:cubicBezTo>
                  <a:cubicBezTo>
                    <a:pt x="603" y="1"/>
                    <a:pt x="22" y="539"/>
                    <a:pt x="0" y="1207"/>
                  </a:cubicBezTo>
                  <a:cubicBezTo>
                    <a:pt x="0" y="1465"/>
                    <a:pt x="86" y="1723"/>
                    <a:pt x="237" y="193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7797497" y="543925"/>
              <a:ext cx="125138" cy="127830"/>
            </a:xfrm>
            <a:custGeom>
              <a:avLst/>
              <a:gdLst/>
              <a:ahLst/>
              <a:cxnLst/>
              <a:rect l="l" t="t" r="r" b="b"/>
              <a:pathLst>
                <a:path w="2046" h="2090" extrusionOk="0">
                  <a:moveTo>
                    <a:pt x="1852" y="216"/>
                  </a:moveTo>
                  <a:cubicBezTo>
                    <a:pt x="1680" y="87"/>
                    <a:pt x="1486" y="44"/>
                    <a:pt x="1271" y="22"/>
                  </a:cubicBezTo>
                  <a:cubicBezTo>
                    <a:pt x="603" y="1"/>
                    <a:pt x="22" y="539"/>
                    <a:pt x="0" y="1207"/>
                  </a:cubicBezTo>
                  <a:cubicBezTo>
                    <a:pt x="0" y="1443"/>
                    <a:pt x="65" y="1680"/>
                    <a:pt x="194" y="1874"/>
                  </a:cubicBezTo>
                  <a:cubicBezTo>
                    <a:pt x="366" y="1982"/>
                    <a:pt x="582" y="2046"/>
                    <a:pt x="775" y="2068"/>
                  </a:cubicBezTo>
                  <a:cubicBezTo>
                    <a:pt x="1465" y="2089"/>
                    <a:pt x="2024" y="1551"/>
                    <a:pt x="2046" y="884"/>
                  </a:cubicBezTo>
                  <a:cubicBezTo>
                    <a:pt x="2046" y="647"/>
                    <a:pt x="1981" y="410"/>
                    <a:pt x="1852" y="21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7780371" y="941730"/>
              <a:ext cx="185751" cy="185751"/>
            </a:xfrm>
            <a:custGeom>
              <a:avLst/>
              <a:gdLst/>
              <a:ahLst/>
              <a:cxnLst/>
              <a:rect l="l" t="t" r="r" b="b"/>
              <a:pathLst>
                <a:path w="3037" h="3037" extrusionOk="0">
                  <a:moveTo>
                    <a:pt x="323" y="2132"/>
                  </a:moveTo>
                  <a:cubicBezTo>
                    <a:pt x="668" y="2778"/>
                    <a:pt x="1465" y="3036"/>
                    <a:pt x="2132" y="2713"/>
                  </a:cubicBezTo>
                  <a:cubicBezTo>
                    <a:pt x="2778" y="2369"/>
                    <a:pt x="3037" y="1572"/>
                    <a:pt x="2692" y="904"/>
                  </a:cubicBezTo>
                  <a:cubicBezTo>
                    <a:pt x="2369" y="258"/>
                    <a:pt x="1572" y="0"/>
                    <a:pt x="905" y="345"/>
                  </a:cubicBezTo>
                  <a:cubicBezTo>
                    <a:pt x="259" y="668"/>
                    <a:pt x="0" y="1464"/>
                    <a:pt x="323" y="213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7763246" y="924605"/>
              <a:ext cx="189726" cy="188381"/>
            </a:xfrm>
            <a:custGeom>
              <a:avLst/>
              <a:gdLst/>
              <a:ahLst/>
              <a:cxnLst/>
              <a:rect l="l" t="t" r="r" b="b"/>
              <a:pathLst>
                <a:path w="3102" h="3080" extrusionOk="0">
                  <a:moveTo>
                    <a:pt x="237" y="1960"/>
                  </a:moveTo>
                  <a:cubicBezTo>
                    <a:pt x="474" y="2692"/>
                    <a:pt x="1249" y="3079"/>
                    <a:pt x="1981" y="2843"/>
                  </a:cubicBezTo>
                  <a:cubicBezTo>
                    <a:pt x="2692" y="2606"/>
                    <a:pt x="3101" y="1830"/>
                    <a:pt x="2864" y="1120"/>
                  </a:cubicBezTo>
                  <a:cubicBezTo>
                    <a:pt x="2627" y="388"/>
                    <a:pt x="1831" y="0"/>
                    <a:pt x="1120" y="237"/>
                  </a:cubicBezTo>
                  <a:cubicBezTo>
                    <a:pt x="388" y="474"/>
                    <a:pt x="0" y="1249"/>
                    <a:pt x="237" y="19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7775111" y="936409"/>
              <a:ext cx="177861" cy="168686"/>
            </a:xfrm>
            <a:custGeom>
              <a:avLst/>
              <a:gdLst/>
              <a:ahLst/>
              <a:cxnLst/>
              <a:rect l="l" t="t" r="r" b="b"/>
              <a:pathLst>
                <a:path w="2908" h="2758" extrusionOk="0">
                  <a:moveTo>
                    <a:pt x="1077" y="2693"/>
                  </a:moveTo>
                  <a:cubicBezTo>
                    <a:pt x="1314" y="2757"/>
                    <a:pt x="1551" y="2736"/>
                    <a:pt x="1787" y="2650"/>
                  </a:cubicBezTo>
                  <a:cubicBezTo>
                    <a:pt x="2498" y="2413"/>
                    <a:pt x="2907" y="1637"/>
                    <a:pt x="2670" y="927"/>
                  </a:cubicBezTo>
                  <a:cubicBezTo>
                    <a:pt x="2541" y="518"/>
                    <a:pt x="2218" y="195"/>
                    <a:pt x="1831" y="44"/>
                  </a:cubicBezTo>
                  <a:cubicBezTo>
                    <a:pt x="1594" y="1"/>
                    <a:pt x="1357" y="22"/>
                    <a:pt x="1120" y="87"/>
                  </a:cubicBezTo>
                  <a:cubicBezTo>
                    <a:pt x="409" y="324"/>
                    <a:pt x="0" y="1099"/>
                    <a:pt x="237" y="1831"/>
                  </a:cubicBezTo>
                  <a:cubicBezTo>
                    <a:pt x="366" y="2240"/>
                    <a:pt x="689" y="2563"/>
                    <a:pt x="1077" y="2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7802757" y="964116"/>
              <a:ext cx="109359" cy="109359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51" y="1141"/>
                  </a:moveTo>
                  <a:cubicBezTo>
                    <a:pt x="280" y="1551"/>
                    <a:pt x="732" y="1787"/>
                    <a:pt x="1142" y="1658"/>
                  </a:cubicBezTo>
                  <a:cubicBezTo>
                    <a:pt x="1572" y="1507"/>
                    <a:pt x="1788" y="1055"/>
                    <a:pt x="1658" y="646"/>
                  </a:cubicBezTo>
                  <a:cubicBezTo>
                    <a:pt x="1508" y="237"/>
                    <a:pt x="1077" y="0"/>
                    <a:pt x="646" y="129"/>
                  </a:cubicBezTo>
                  <a:cubicBezTo>
                    <a:pt x="237" y="280"/>
                    <a:pt x="0" y="732"/>
                    <a:pt x="151" y="11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7815907" y="975921"/>
              <a:ext cx="96209" cy="92294"/>
            </a:xfrm>
            <a:custGeom>
              <a:avLst/>
              <a:gdLst/>
              <a:ahLst/>
              <a:cxnLst/>
              <a:rect l="l" t="t" r="r" b="b"/>
              <a:pathLst>
                <a:path w="1573" h="1509" extrusionOk="0">
                  <a:moveTo>
                    <a:pt x="431" y="1465"/>
                  </a:moveTo>
                  <a:cubicBezTo>
                    <a:pt x="582" y="1508"/>
                    <a:pt x="776" y="1508"/>
                    <a:pt x="927" y="1465"/>
                  </a:cubicBezTo>
                  <a:cubicBezTo>
                    <a:pt x="1357" y="1314"/>
                    <a:pt x="1573" y="862"/>
                    <a:pt x="1443" y="453"/>
                  </a:cubicBezTo>
                  <a:cubicBezTo>
                    <a:pt x="1400" y="281"/>
                    <a:pt x="1293" y="152"/>
                    <a:pt x="1142" y="44"/>
                  </a:cubicBezTo>
                  <a:cubicBezTo>
                    <a:pt x="970" y="1"/>
                    <a:pt x="797" y="1"/>
                    <a:pt x="625" y="44"/>
                  </a:cubicBezTo>
                  <a:cubicBezTo>
                    <a:pt x="216" y="195"/>
                    <a:pt x="1" y="647"/>
                    <a:pt x="130" y="1056"/>
                  </a:cubicBezTo>
                  <a:cubicBezTo>
                    <a:pt x="173" y="1228"/>
                    <a:pt x="281" y="1358"/>
                    <a:pt x="431" y="146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7815907" y="975921"/>
              <a:ext cx="88319" cy="89664"/>
            </a:xfrm>
            <a:custGeom>
              <a:avLst/>
              <a:gdLst/>
              <a:ahLst/>
              <a:cxnLst/>
              <a:rect l="l" t="t" r="r" b="b"/>
              <a:pathLst>
                <a:path w="1444" h="1466" extrusionOk="0">
                  <a:moveTo>
                    <a:pt x="1034" y="22"/>
                  </a:moveTo>
                  <a:cubicBezTo>
                    <a:pt x="905" y="1"/>
                    <a:pt x="754" y="1"/>
                    <a:pt x="625" y="44"/>
                  </a:cubicBezTo>
                  <a:cubicBezTo>
                    <a:pt x="216" y="195"/>
                    <a:pt x="1" y="625"/>
                    <a:pt x="130" y="1056"/>
                  </a:cubicBezTo>
                  <a:cubicBezTo>
                    <a:pt x="173" y="1207"/>
                    <a:pt x="259" y="1336"/>
                    <a:pt x="388" y="1422"/>
                  </a:cubicBezTo>
                  <a:cubicBezTo>
                    <a:pt x="517" y="1465"/>
                    <a:pt x="668" y="1444"/>
                    <a:pt x="797" y="1401"/>
                  </a:cubicBezTo>
                  <a:cubicBezTo>
                    <a:pt x="1207" y="1271"/>
                    <a:pt x="1443" y="819"/>
                    <a:pt x="1314" y="389"/>
                  </a:cubicBezTo>
                  <a:cubicBezTo>
                    <a:pt x="1250" y="238"/>
                    <a:pt x="1164" y="109"/>
                    <a:pt x="1034" y="22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7769790" y="1293358"/>
              <a:ext cx="40918" cy="227953"/>
            </a:xfrm>
            <a:custGeom>
              <a:avLst/>
              <a:gdLst/>
              <a:ahLst/>
              <a:cxnLst/>
              <a:rect l="l" t="t" r="r" b="b"/>
              <a:pathLst>
                <a:path w="669" h="3727" extrusionOk="0">
                  <a:moveTo>
                    <a:pt x="1" y="1"/>
                  </a:moveTo>
                  <a:lnTo>
                    <a:pt x="669" y="1"/>
                  </a:lnTo>
                  <a:lnTo>
                    <a:pt x="669" y="3726"/>
                  </a:lnTo>
                  <a:lnTo>
                    <a:pt x="1" y="372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Metin kutusu 1">
            <a:extLst>
              <a:ext uri="{FF2B5EF4-FFF2-40B4-BE49-F238E27FC236}">
                <a16:creationId xmlns:a16="http://schemas.microsoft.com/office/drawing/2014/main" id="{CFCF01CF-3120-BDD8-3130-4D14C0C13202}"/>
              </a:ext>
            </a:extLst>
          </p:cNvPr>
          <p:cNvSpPr txBox="1"/>
          <p:nvPr/>
        </p:nvSpPr>
        <p:spPr>
          <a:xfrm>
            <a:off x="714675" y="2410691"/>
            <a:ext cx="81937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tr-TR" dirty="0" err="1">
                <a:solidFill>
                  <a:schemeClr val="tx2"/>
                </a:solidFill>
              </a:rPr>
              <a:t>Servo</a:t>
            </a:r>
            <a:r>
              <a:rPr lang="tr-TR" dirty="0">
                <a:solidFill>
                  <a:schemeClr val="tx2"/>
                </a:solidFill>
              </a:rPr>
              <a:t> Motor     		 	                x4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tr-TR" dirty="0">
                <a:solidFill>
                  <a:schemeClr val="tx2"/>
                </a:solidFill>
              </a:rPr>
              <a:t>Arduino Mega  			                x1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tr-TR" dirty="0" err="1">
                <a:solidFill>
                  <a:schemeClr val="tx2"/>
                </a:solidFill>
              </a:rPr>
              <a:t>Power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card</a:t>
            </a:r>
            <a:r>
              <a:rPr lang="tr-TR" dirty="0">
                <a:solidFill>
                  <a:schemeClr val="tx2"/>
                </a:solidFill>
              </a:rPr>
              <a:t>           			                x1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tr-TR" dirty="0">
                <a:solidFill>
                  <a:schemeClr val="tx2"/>
                </a:solidFill>
              </a:rPr>
              <a:t>Joystick                            		                x2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tr-TR" dirty="0" err="1">
                <a:solidFill>
                  <a:schemeClr val="tx2"/>
                </a:solidFill>
              </a:rPr>
              <a:t>Plexiglass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Robotic</a:t>
            </a:r>
            <a:r>
              <a:rPr lang="tr-TR" dirty="0">
                <a:solidFill>
                  <a:schemeClr val="tx2"/>
                </a:solidFill>
              </a:rPr>
              <a:t> </a:t>
            </a:r>
            <a:r>
              <a:rPr lang="tr-TR" dirty="0" err="1">
                <a:solidFill>
                  <a:schemeClr val="tx2"/>
                </a:solidFill>
              </a:rPr>
              <a:t>Arm</a:t>
            </a:r>
            <a:r>
              <a:rPr lang="tr-TR" dirty="0">
                <a:solidFill>
                  <a:schemeClr val="tx2"/>
                </a:solidFill>
              </a:rPr>
              <a:t> Kit 		                x1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0" name="Google Shape;13890;p40"/>
          <p:cNvGrpSpPr/>
          <p:nvPr/>
        </p:nvGrpSpPr>
        <p:grpSpPr>
          <a:xfrm>
            <a:off x="167075" y="1551708"/>
            <a:ext cx="2749176" cy="3591791"/>
            <a:chOff x="762615" y="727575"/>
            <a:chExt cx="3380760" cy="4415925"/>
          </a:xfrm>
        </p:grpSpPr>
        <p:sp>
          <p:nvSpPr>
            <p:cNvPr id="13891" name="Google Shape;13891;p40"/>
            <p:cNvSpPr/>
            <p:nvPr/>
          </p:nvSpPr>
          <p:spPr>
            <a:xfrm>
              <a:off x="1914603" y="919598"/>
              <a:ext cx="1210402" cy="1853354"/>
            </a:xfrm>
            <a:custGeom>
              <a:avLst/>
              <a:gdLst/>
              <a:ahLst/>
              <a:cxnLst/>
              <a:rect l="l" t="t" r="r" b="b"/>
              <a:pathLst>
                <a:path w="8144" h="12470" extrusionOk="0">
                  <a:moveTo>
                    <a:pt x="0" y="1461"/>
                  </a:moveTo>
                  <a:lnTo>
                    <a:pt x="3595" y="1"/>
                  </a:lnTo>
                  <a:lnTo>
                    <a:pt x="8144" y="10953"/>
                  </a:lnTo>
                  <a:lnTo>
                    <a:pt x="4549" y="124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40"/>
            <p:cNvSpPr/>
            <p:nvPr/>
          </p:nvSpPr>
          <p:spPr>
            <a:xfrm>
              <a:off x="1780990" y="727575"/>
              <a:ext cx="1811590" cy="751448"/>
            </a:xfrm>
            <a:custGeom>
              <a:avLst/>
              <a:gdLst/>
              <a:ahLst/>
              <a:cxnLst/>
              <a:rect l="l" t="t" r="r" b="b"/>
              <a:pathLst>
                <a:path w="12189" h="5056" extrusionOk="0">
                  <a:moveTo>
                    <a:pt x="2584" y="1"/>
                  </a:moveTo>
                  <a:lnTo>
                    <a:pt x="10335" y="731"/>
                  </a:lnTo>
                  <a:cubicBezTo>
                    <a:pt x="11346" y="731"/>
                    <a:pt x="12188" y="1573"/>
                    <a:pt x="12188" y="2640"/>
                  </a:cubicBezTo>
                  <a:lnTo>
                    <a:pt x="12188" y="2640"/>
                  </a:lnTo>
                  <a:cubicBezTo>
                    <a:pt x="12132" y="3651"/>
                    <a:pt x="11289" y="4494"/>
                    <a:pt x="10279" y="4494"/>
                  </a:cubicBezTo>
                  <a:lnTo>
                    <a:pt x="2528" y="5056"/>
                  </a:lnTo>
                  <a:cubicBezTo>
                    <a:pt x="1124" y="5056"/>
                    <a:pt x="0" y="3876"/>
                    <a:pt x="0" y="2528"/>
                  </a:cubicBezTo>
                  <a:lnTo>
                    <a:pt x="0" y="2528"/>
                  </a:lnTo>
                  <a:cubicBezTo>
                    <a:pt x="57" y="1124"/>
                    <a:pt x="1180" y="1"/>
                    <a:pt x="2584" y="1"/>
                  </a:cubicBez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40"/>
            <p:cNvSpPr/>
            <p:nvPr/>
          </p:nvSpPr>
          <p:spPr>
            <a:xfrm>
              <a:off x="3400401" y="1590927"/>
              <a:ext cx="617834" cy="442605"/>
            </a:xfrm>
            <a:custGeom>
              <a:avLst/>
              <a:gdLst/>
              <a:ahLst/>
              <a:cxnLst/>
              <a:rect l="l" t="t" r="r" b="b"/>
              <a:pathLst>
                <a:path w="4157" h="2978" extrusionOk="0">
                  <a:moveTo>
                    <a:pt x="0" y="1967"/>
                  </a:moveTo>
                  <a:lnTo>
                    <a:pt x="3595" y="1"/>
                  </a:lnTo>
                  <a:lnTo>
                    <a:pt x="4156" y="1012"/>
                  </a:lnTo>
                  <a:lnTo>
                    <a:pt x="506" y="29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40"/>
            <p:cNvSpPr/>
            <p:nvPr/>
          </p:nvSpPr>
          <p:spPr>
            <a:xfrm>
              <a:off x="3375275" y="1474100"/>
              <a:ext cx="501023" cy="375724"/>
            </a:xfrm>
            <a:custGeom>
              <a:avLst/>
              <a:gdLst/>
              <a:ahLst/>
              <a:cxnLst/>
              <a:rect l="l" t="t" r="r" b="b"/>
              <a:pathLst>
                <a:path w="3371" h="2528" extrusionOk="0">
                  <a:moveTo>
                    <a:pt x="1" y="1573"/>
                  </a:moveTo>
                  <a:lnTo>
                    <a:pt x="2865" y="1"/>
                  </a:lnTo>
                  <a:lnTo>
                    <a:pt x="3371" y="1011"/>
                  </a:lnTo>
                  <a:lnTo>
                    <a:pt x="562" y="25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40"/>
            <p:cNvSpPr/>
            <p:nvPr/>
          </p:nvSpPr>
          <p:spPr>
            <a:xfrm>
              <a:off x="3394332" y="1507550"/>
              <a:ext cx="501023" cy="358923"/>
            </a:xfrm>
            <a:custGeom>
              <a:avLst/>
              <a:gdLst/>
              <a:ahLst/>
              <a:cxnLst/>
              <a:rect l="l" t="t" r="r" b="b"/>
              <a:pathLst>
                <a:path w="3258" h="2303" extrusionOk="0">
                  <a:moveTo>
                    <a:pt x="2808" y="0"/>
                  </a:moveTo>
                  <a:lnTo>
                    <a:pt x="3258" y="786"/>
                  </a:lnTo>
                  <a:lnTo>
                    <a:pt x="449" y="2303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40"/>
            <p:cNvSpPr/>
            <p:nvPr/>
          </p:nvSpPr>
          <p:spPr>
            <a:xfrm>
              <a:off x="3834384" y="1791272"/>
              <a:ext cx="308991" cy="492692"/>
            </a:xfrm>
            <a:custGeom>
              <a:avLst/>
              <a:gdLst/>
              <a:ahLst/>
              <a:cxnLst/>
              <a:rect l="l" t="t" r="r" b="b"/>
              <a:pathLst>
                <a:path w="2079" h="3315" extrusionOk="0">
                  <a:moveTo>
                    <a:pt x="1" y="338"/>
                  </a:moveTo>
                  <a:lnTo>
                    <a:pt x="563" y="1"/>
                  </a:lnTo>
                  <a:lnTo>
                    <a:pt x="2079" y="3146"/>
                  </a:lnTo>
                  <a:lnTo>
                    <a:pt x="1742" y="33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40"/>
            <p:cNvSpPr/>
            <p:nvPr/>
          </p:nvSpPr>
          <p:spPr>
            <a:xfrm>
              <a:off x="3709242" y="1866476"/>
              <a:ext cx="308991" cy="484220"/>
            </a:xfrm>
            <a:custGeom>
              <a:avLst/>
              <a:gdLst/>
              <a:ahLst/>
              <a:cxnLst/>
              <a:rect l="l" t="t" r="r" b="b"/>
              <a:pathLst>
                <a:path w="2079" h="3258" extrusionOk="0">
                  <a:moveTo>
                    <a:pt x="0" y="281"/>
                  </a:moveTo>
                  <a:lnTo>
                    <a:pt x="562" y="0"/>
                  </a:lnTo>
                  <a:lnTo>
                    <a:pt x="2078" y="3089"/>
                  </a:lnTo>
                  <a:lnTo>
                    <a:pt x="1741" y="32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40"/>
            <p:cNvSpPr/>
            <p:nvPr/>
          </p:nvSpPr>
          <p:spPr>
            <a:xfrm>
              <a:off x="3575629" y="1933209"/>
              <a:ext cx="308991" cy="492692"/>
            </a:xfrm>
            <a:custGeom>
              <a:avLst/>
              <a:gdLst/>
              <a:ahLst/>
              <a:cxnLst/>
              <a:rect l="l" t="t" r="r" b="b"/>
              <a:pathLst>
                <a:path w="2079" h="3315" extrusionOk="0">
                  <a:moveTo>
                    <a:pt x="1" y="281"/>
                  </a:moveTo>
                  <a:lnTo>
                    <a:pt x="562" y="1"/>
                  </a:lnTo>
                  <a:lnTo>
                    <a:pt x="2079" y="3090"/>
                  </a:lnTo>
                  <a:lnTo>
                    <a:pt x="1798" y="33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40"/>
            <p:cNvSpPr/>
            <p:nvPr/>
          </p:nvSpPr>
          <p:spPr>
            <a:xfrm>
              <a:off x="3241818" y="1144912"/>
              <a:ext cx="492543" cy="526132"/>
            </a:xfrm>
            <a:custGeom>
              <a:avLst/>
              <a:gdLst/>
              <a:ahLst/>
              <a:cxnLst/>
              <a:rect l="l" t="t" r="r" b="b"/>
              <a:pathLst>
                <a:path w="3314" h="3540" extrusionOk="0">
                  <a:moveTo>
                    <a:pt x="1348" y="3539"/>
                  </a:moveTo>
                  <a:lnTo>
                    <a:pt x="3314" y="2472"/>
                  </a:lnTo>
                  <a:lnTo>
                    <a:pt x="1966" y="1"/>
                  </a:lnTo>
                  <a:lnTo>
                    <a:pt x="0" y="10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40"/>
            <p:cNvSpPr/>
            <p:nvPr/>
          </p:nvSpPr>
          <p:spPr>
            <a:xfrm>
              <a:off x="3241818" y="1144912"/>
              <a:ext cx="409165" cy="392519"/>
            </a:xfrm>
            <a:custGeom>
              <a:avLst/>
              <a:gdLst/>
              <a:ahLst/>
              <a:cxnLst/>
              <a:rect l="l" t="t" r="r" b="b"/>
              <a:pathLst>
                <a:path w="2753" h="2641" extrusionOk="0">
                  <a:moveTo>
                    <a:pt x="2752" y="1517"/>
                  </a:moveTo>
                  <a:lnTo>
                    <a:pt x="1966" y="1"/>
                  </a:lnTo>
                  <a:lnTo>
                    <a:pt x="0" y="1124"/>
                  </a:lnTo>
                  <a:lnTo>
                    <a:pt x="843" y="2641"/>
                  </a:lnTo>
                  <a:lnTo>
                    <a:pt x="1011" y="2641"/>
                  </a:lnTo>
                  <a:cubicBezTo>
                    <a:pt x="1741" y="2585"/>
                    <a:pt x="2415" y="2191"/>
                    <a:pt x="2752" y="157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40"/>
            <p:cNvSpPr/>
            <p:nvPr/>
          </p:nvSpPr>
          <p:spPr>
            <a:xfrm>
              <a:off x="979607" y="3198454"/>
              <a:ext cx="1102054" cy="1035173"/>
            </a:xfrm>
            <a:custGeom>
              <a:avLst/>
              <a:gdLst/>
              <a:ahLst/>
              <a:cxnLst/>
              <a:rect l="l" t="t" r="r" b="b"/>
              <a:pathLst>
                <a:path w="7415" h="6965" extrusionOk="0">
                  <a:moveTo>
                    <a:pt x="1" y="0"/>
                  </a:moveTo>
                  <a:lnTo>
                    <a:pt x="7414" y="0"/>
                  </a:lnTo>
                  <a:lnTo>
                    <a:pt x="7414" y="6965"/>
                  </a:lnTo>
                  <a:lnTo>
                    <a:pt x="1" y="69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40"/>
            <p:cNvSpPr/>
            <p:nvPr/>
          </p:nvSpPr>
          <p:spPr>
            <a:xfrm>
              <a:off x="979607" y="3198454"/>
              <a:ext cx="1102054" cy="985086"/>
            </a:xfrm>
            <a:custGeom>
              <a:avLst/>
              <a:gdLst/>
              <a:ahLst/>
              <a:cxnLst/>
              <a:rect l="l" t="t" r="r" b="b"/>
              <a:pathLst>
                <a:path w="7415" h="6628" extrusionOk="0">
                  <a:moveTo>
                    <a:pt x="1" y="0"/>
                  </a:moveTo>
                  <a:lnTo>
                    <a:pt x="7414" y="0"/>
                  </a:lnTo>
                  <a:lnTo>
                    <a:pt x="7414" y="4606"/>
                  </a:lnTo>
                  <a:lnTo>
                    <a:pt x="6123" y="5505"/>
                  </a:lnTo>
                  <a:cubicBezTo>
                    <a:pt x="3932" y="6628"/>
                    <a:pt x="1236" y="5785"/>
                    <a:pt x="113" y="3595"/>
                  </a:cubicBezTo>
                  <a:lnTo>
                    <a:pt x="113" y="3595"/>
                  </a:lnTo>
                  <a:cubicBezTo>
                    <a:pt x="57" y="3539"/>
                    <a:pt x="1" y="3483"/>
                    <a:pt x="1" y="342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40"/>
            <p:cNvSpPr/>
            <p:nvPr/>
          </p:nvSpPr>
          <p:spPr>
            <a:xfrm>
              <a:off x="795907" y="4233473"/>
              <a:ext cx="1460984" cy="225613"/>
            </a:xfrm>
            <a:custGeom>
              <a:avLst/>
              <a:gdLst/>
              <a:ahLst/>
              <a:cxnLst/>
              <a:rect l="l" t="t" r="r" b="b"/>
              <a:pathLst>
                <a:path w="9830" h="1518" extrusionOk="0">
                  <a:moveTo>
                    <a:pt x="1" y="1"/>
                  </a:moveTo>
                  <a:lnTo>
                    <a:pt x="9830" y="1"/>
                  </a:lnTo>
                  <a:lnTo>
                    <a:pt x="9830" y="1517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40"/>
            <p:cNvSpPr/>
            <p:nvPr/>
          </p:nvSpPr>
          <p:spPr>
            <a:xfrm>
              <a:off x="854465" y="4275237"/>
              <a:ext cx="1402426" cy="183849"/>
            </a:xfrm>
            <a:custGeom>
              <a:avLst/>
              <a:gdLst/>
              <a:ahLst/>
              <a:cxnLst/>
              <a:rect l="l" t="t" r="r" b="b"/>
              <a:pathLst>
                <a:path w="9436" h="1237" extrusionOk="0">
                  <a:moveTo>
                    <a:pt x="9436" y="1"/>
                  </a:moveTo>
                  <a:lnTo>
                    <a:pt x="9436" y="1236"/>
                  </a:lnTo>
                  <a:lnTo>
                    <a:pt x="0" y="12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40"/>
            <p:cNvSpPr/>
            <p:nvPr/>
          </p:nvSpPr>
          <p:spPr>
            <a:xfrm>
              <a:off x="845994" y="4458936"/>
              <a:ext cx="1369134" cy="108645"/>
            </a:xfrm>
            <a:custGeom>
              <a:avLst/>
              <a:gdLst/>
              <a:ahLst/>
              <a:cxnLst/>
              <a:rect l="l" t="t" r="r" b="b"/>
              <a:pathLst>
                <a:path w="9212" h="731" extrusionOk="0">
                  <a:moveTo>
                    <a:pt x="1" y="0"/>
                  </a:moveTo>
                  <a:lnTo>
                    <a:pt x="9212" y="0"/>
                  </a:lnTo>
                  <a:lnTo>
                    <a:pt x="8819" y="730"/>
                  </a:lnTo>
                  <a:lnTo>
                    <a:pt x="394" y="7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40"/>
            <p:cNvSpPr/>
            <p:nvPr/>
          </p:nvSpPr>
          <p:spPr>
            <a:xfrm>
              <a:off x="845994" y="4684251"/>
              <a:ext cx="1369134" cy="117117"/>
            </a:xfrm>
            <a:custGeom>
              <a:avLst/>
              <a:gdLst/>
              <a:ahLst/>
              <a:cxnLst/>
              <a:rect l="l" t="t" r="r" b="b"/>
              <a:pathLst>
                <a:path w="9212" h="788" extrusionOk="0">
                  <a:moveTo>
                    <a:pt x="1" y="1"/>
                  </a:moveTo>
                  <a:lnTo>
                    <a:pt x="9212" y="1"/>
                  </a:lnTo>
                  <a:lnTo>
                    <a:pt x="8819" y="787"/>
                  </a:lnTo>
                  <a:lnTo>
                    <a:pt x="394" y="78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40"/>
            <p:cNvSpPr/>
            <p:nvPr/>
          </p:nvSpPr>
          <p:spPr>
            <a:xfrm>
              <a:off x="845994" y="4909714"/>
              <a:ext cx="1369134" cy="116968"/>
            </a:xfrm>
            <a:custGeom>
              <a:avLst/>
              <a:gdLst/>
              <a:ahLst/>
              <a:cxnLst/>
              <a:rect l="l" t="t" r="r" b="b"/>
              <a:pathLst>
                <a:path w="9212" h="787" extrusionOk="0">
                  <a:moveTo>
                    <a:pt x="1" y="0"/>
                  </a:moveTo>
                  <a:lnTo>
                    <a:pt x="9212" y="0"/>
                  </a:lnTo>
                  <a:lnTo>
                    <a:pt x="8819" y="786"/>
                  </a:lnTo>
                  <a:lnTo>
                    <a:pt x="394" y="7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40"/>
            <p:cNvSpPr/>
            <p:nvPr/>
          </p:nvSpPr>
          <p:spPr>
            <a:xfrm>
              <a:off x="845994" y="4567432"/>
              <a:ext cx="1369134" cy="116968"/>
            </a:xfrm>
            <a:custGeom>
              <a:avLst/>
              <a:gdLst/>
              <a:ahLst/>
              <a:cxnLst/>
              <a:rect l="l" t="t" r="r" b="b"/>
              <a:pathLst>
                <a:path w="9212" h="787" extrusionOk="0">
                  <a:moveTo>
                    <a:pt x="1" y="787"/>
                  </a:moveTo>
                  <a:lnTo>
                    <a:pt x="9212" y="787"/>
                  </a:lnTo>
                  <a:lnTo>
                    <a:pt x="8819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40"/>
            <p:cNvSpPr/>
            <p:nvPr/>
          </p:nvSpPr>
          <p:spPr>
            <a:xfrm>
              <a:off x="845994" y="4801218"/>
              <a:ext cx="1369134" cy="108645"/>
            </a:xfrm>
            <a:custGeom>
              <a:avLst/>
              <a:gdLst/>
              <a:ahLst/>
              <a:cxnLst/>
              <a:rect l="l" t="t" r="r" b="b"/>
              <a:pathLst>
                <a:path w="9212" h="731" extrusionOk="0">
                  <a:moveTo>
                    <a:pt x="1" y="730"/>
                  </a:moveTo>
                  <a:lnTo>
                    <a:pt x="9212" y="730"/>
                  </a:lnTo>
                  <a:lnTo>
                    <a:pt x="8819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40"/>
            <p:cNvSpPr/>
            <p:nvPr/>
          </p:nvSpPr>
          <p:spPr>
            <a:xfrm>
              <a:off x="845994" y="5026532"/>
              <a:ext cx="1369134" cy="116968"/>
            </a:xfrm>
            <a:custGeom>
              <a:avLst/>
              <a:gdLst/>
              <a:ahLst/>
              <a:cxnLst/>
              <a:rect l="l" t="t" r="r" b="b"/>
              <a:pathLst>
                <a:path w="9212" h="787" extrusionOk="0">
                  <a:moveTo>
                    <a:pt x="1" y="787"/>
                  </a:moveTo>
                  <a:lnTo>
                    <a:pt x="9212" y="787"/>
                  </a:lnTo>
                  <a:lnTo>
                    <a:pt x="8819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40"/>
            <p:cNvSpPr/>
            <p:nvPr/>
          </p:nvSpPr>
          <p:spPr>
            <a:xfrm>
              <a:off x="1931249" y="919598"/>
              <a:ext cx="801535" cy="701361"/>
            </a:xfrm>
            <a:custGeom>
              <a:avLst/>
              <a:gdLst/>
              <a:ahLst/>
              <a:cxnLst/>
              <a:rect l="l" t="t" r="r" b="b"/>
              <a:pathLst>
                <a:path w="5393" h="4719" extrusionOk="0">
                  <a:moveTo>
                    <a:pt x="57" y="1405"/>
                  </a:moveTo>
                  <a:lnTo>
                    <a:pt x="3539" y="1"/>
                  </a:lnTo>
                  <a:lnTo>
                    <a:pt x="5392" y="4550"/>
                  </a:lnTo>
                  <a:lnTo>
                    <a:pt x="2415" y="4718"/>
                  </a:lnTo>
                  <a:cubicBezTo>
                    <a:pt x="1910" y="4718"/>
                    <a:pt x="1461" y="4550"/>
                    <a:pt x="1011" y="4269"/>
                  </a:cubicBezTo>
                  <a:lnTo>
                    <a:pt x="0" y="1742"/>
                  </a:lnTo>
                  <a:cubicBezTo>
                    <a:pt x="0" y="1629"/>
                    <a:pt x="57" y="1517"/>
                    <a:pt x="57" y="140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40"/>
            <p:cNvSpPr/>
            <p:nvPr/>
          </p:nvSpPr>
          <p:spPr>
            <a:xfrm>
              <a:off x="762615" y="2079907"/>
              <a:ext cx="2562741" cy="1945055"/>
            </a:xfrm>
            <a:custGeom>
              <a:avLst/>
              <a:gdLst/>
              <a:ahLst/>
              <a:cxnLst/>
              <a:rect l="l" t="t" r="r" b="b"/>
              <a:pathLst>
                <a:path w="17243" h="13087" extrusionOk="0">
                  <a:moveTo>
                    <a:pt x="3033" y="4044"/>
                  </a:moveTo>
                  <a:lnTo>
                    <a:pt x="11851" y="674"/>
                  </a:lnTo>
                  <a:cubicBezTo>
                    <a:pt x="13536" y="0"/>
                    <a:pt x="15502" y="450"/>
                    <a:pt x="16344" y="2022"/>
                  </a:cubicBezTo>
                  <a:lnTo>
                    <a:pt x="16344" y="2022"/>
                  </a:lnTo>
                  <a:cubicBezTo>
                    <a:pt x="17243" y="3651"/>
                    <a:pt x="16513" y="5505"/>
                    <a:pt x="14940" y="6572"/>
                  </a:cubicBezTo>
                  <a:lnTo>
                    <a:pt x="7246" y="11963"/>
                  </a:lnTo>
                  <a:cubicBezTo>
                    <a:pt x="5055" y="13087"/>
                    <a:pt x="2359" y="12300"/>
                    <a:pt x="1180" y="10110"/>
                  </a:cubicBezTo>
                  <a:lnTo>
                    <a:pt x="1180" y="10110"/>
                  </a:lnTo>
                  <a:cubicBezTo>
                    <a:pt x="0" y="7920"/>
                    <a:pt x="843" y="5224"/>
                    <a:pt x="3033" y="40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40"/>
            <p:cNvSpPr/>
            <p:nvPr/>
          </p:nvSpPr>
          <p:spPr>
            <a:xfrm>
              <a:off x="1805959" y="744370"/>
              <a:ext cx="1811590" cy="759771"/>
            </a:xfrm>
            <a:custGeom>
              <a:avLst/>
              <a:gdLst/>
              <a:ahLst/>
              <a:cxnLst/>
              <a:rect l="l" t="t" r="r" b="b"/>
              <a:pathLst>
                <a:path w="12189" h="5112" extrusionOk="0">
                  <a:moveTo>
                    <a:pt x="2641" y="56"/>
                  </a:moveTo>
                  <a:lnTo>
                    <a:pt x="10335" y="786"/>
                  </a:lnTo>
                  <a:cubicBezTo>
                    <a:pt x="11346" y="786"/>
                    <a:pt x="12189" y="1629"/>
                    <a:pt x="12189" y="2696"/>
                  </a:cubicBezTo>
                  <a:lnTo>
                    <a:pt x="12189" y="2696"/>
                  </a:lnTo>
                  <a:cubicBezTo>
                    <a:pt x="12132" y="3707"/>
                    <a:pt x="11290" y="4549"/>
                    <a:pt x="10279" y="4549"/>
                  </a:cubicBezTo>
                  <a:lnTo>
                    <a:pt x="2528" y="5111"/>
                  </a:lnTo>
                  <a:cubicBezTo>
                    <a:pt x="1124" y="5055"/>
                    <a:pt x="1" y="3932"/>
                    <a:pt x="57" y="2527"/>
                  </a:cubicBezTo>
                  <a:lnTo>
                    <a:pt x="57" y="2527"/>
                  </a:lnTo>
                  <a:cubicBezTo>
                    <a:pt x="57" y="1123"/>
                    <a:pt x="1237" y="0"/>
                    <a:pt x="2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40"/>
            <p:cNvSpPr/>
            <p:nvPr/>
          </p:nvSpPr>
          <p:spPr>
            <a:xfrm>
              <a:off x="1989658" y="902952"/>
              <a:ext cx="525984" cy="525984"/>
            </a:xfrm>
            <a:custGeom>
              <a:avLst/>
              <a:gdLst/>
              <a:ahLst/>
              <a:cxnLst/>
              <a:rect l="l" t="t" r="r" b="b"/>
              <a:pathLst>
                <a:path w="3539" h="3539" extrusionOk="0">
                  <a:moveTo>
                    <a:pt x="1798" y="0"/>
                  </a:moveTo>
                  <a:cubicBezTo>
                    <a:pt x="2753" y="0"/>
                    <a:pt x="3539" y="786"/>
                    <a:pt x="3539" y="1797"/>
                  </a:cubicBezTo>
                  <a:cubicBezTo>
                    <a:pt x="3539" y="2752"/>
                    <a:pt x="2753" y="3539"/>
                    <a:pt x="1798" y="3539"/>
                  </a:cubicBezTo>
                  <a:cubicBezTo>
                    <a:pt x="843" y="3539"/>
                    <a:pt x="1" y="2752"/>
                    <a:pt x="1" y="1797"/>
                  </a:cubicBezTo>
                  <a:cubicBezTo>
                    <a:pt x="1" y="786"/>
                    <a:pt x="843" y="0"/>
                    <a:pt x="1798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40"/>
            <p:cNvSpPr/>
            <p:nvPr/>
          </p:nvSpPr>
          <p:spPr>
            <a:xfrm>
              <a:off x="1956218" y="852865"/>
              <a:ext cx="517810" cy="525984"/>
            </a:xfrm>
            <a:custGeom>
              <a:avLst/>
              <a:gdLst/>
              <a:ahLst/>
              <a:cxnLst/>
              <a:rect l="l" t="t" r="r" b="b"/>
              <a:pathLst>
                <a:path w="3484" h="3539" extrusionOk="0">
                  <a:moveTo>
                    <a:pt x="1742" y="0"/>
                  </a:moveTo>
                  <a:cubicBezTo>
                    <a:pt x="2697" y="0"/>
                    <a:pt x="3483" y="786"/>
                    <a:pt x="3483" y="1797"/>
                  </a:cubicBezTo>
                  <a:cubicBezTo>
                    <a:pt x="3483" y="2752"/>
                    <a:pt x="2697" y="3539"/>
                    <a:pt x="1742" y="3539"/>
                  </a:cubicBezTo>
                  <a:cubicBezTo>
                    <a:pt x="787" y="3539"/>
                    <a:pt x="1" y="2752"/>
                    <a:pt x="1" y="1797"/>
                  </a:cubicBezTo>
                  <a:cubicBezTo>
                    <a:pt x="1" y="786"/>
                    <a:pt x="787" y="0"/>
                    <a:pt x="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40"/>
            <p:cNvSpPr/>
            <p:nvPr/>
          </p:nvSpPr>
          <p:spPr>
            <a:xfrm>
              <a:off x="1973012" y="886157"/>
              <a:ext cx="501015" cy="492692"/>
            </a:xfrm>
            <a:custGeom>
              <a:avLst/>
              <a:gdLst/>
              <a:ahLst/>
              <a:cxnLst/>
              <a:rect l="l" t="t" r="r" b="b"/>
              <a:pathLst>
                <a:path w="3371" h="3315" extrusionOk="0">
                  <a:moveTo>
                    <a:pt x="3145" y="675"/>
                  </a:moveTo>
                  <a:cubicBezTo>
                    <a:pt x="3314" y="956"/>
                    <a:pt x="3370" y="1236"/>
                    <a:pt x="3370" y="1573"/>
                  </a:cubicBezTo>
                  <a:cubicBezTo>
                    <a:pt x="3370" y="2528"/>
                    <a:pt x="2584" y="3315"/>
                    <a:pt x="1629" y="3315"/>
                  </a:cubicBezTo>
                  <a:cubicBezTo>
                    <a:pt x="1067" y="3315"/>
                    <a:pt x="562" y="3034"/>
                    <a:pt x="225" y="2584"/>
                  </a:cubicBezTo>
                  <a:cubicBezTo>
                    <a:pt x="56" y="2360"/>
                    <a:pt x="0" y="2079"/>
                    <a:pt x="0" y="1742"/>
                  </a:cubicBezTo>
                  <a:cubicBezTo>
                    <a:pt x="0" y="787"/>
                    <a:pt x="786" y="1"/>
                    <a:pt x="1797" y="57"/>
                  </a:cubicBezTo>
                  <a:cubicBezTo>
                    <a:pt x="2303" y="57"/>
                    <a:pt x="2865" y="282"/>
                    <a:pt x="3202" y="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40"/>
            <p:cNvSpPr/>
            <p:nvPr/>
          </p:nvSpPr>
          <p:spPr>
            <a:xfrm>
              <a:off x="2064714" y="961361"/>
              <a:ext cx="300668" cy="308991"/>
            </a:xfrm>
            <a:custGeom>
              <a:avLst/>
              <a:gdLst/>
              <a:ahLst/>
              <a:cxnLst/>
              <a:rect l="l" t="t" r="r" b="b"/>
              <a:pathLst>
                <a:path w="2023" h="2079" extrusionOk="0">
                  <a:moveTo>
                    <a:pt x="1012" y="0"/>
                  </a:moveTo>
                  <a:cubicBezTo>
                    <a:pt x="1574" y="0"/>
                    <a:pt x="2023" y="506"/>
                    <a:pt x="2023" y="1067"/>
                  </a:cubicBezTo>
                  <a:cubicBezTo>
                    <a:pt x="2023" y="1629"/>
                    <a:pt x="1574" y="2078"/>
                    <a:pt x="1012" y="2078"/>
                  </a:cubicBezTo>
                  <a:cubicBezTo>
                    <a:pt x="450" y="2078"/>
                    <a:pt x="1" y="1629"/>
                    <a:pt x="1" y="1067"/>
                  </a:cubicBezTo>
                  <a:cubicBezTo>
                    <a:pt x="1" y="506"/>
                    <a:pt x="450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40"/>
            <p:cNvSpPr/>
            <p:nvPr/>
          </p:nvSpPr>
          <p:spPr>
            <a:xfrm>
              <a:off x="2089831" y="994653"/>
              <a:ext cx="275551" cy="275699"/>
            </a:xfrm>
            <a:custGeom>
              <a:avLst/>
              <a:gdLst/>
              <a:ahLst/>
              <a:cxnLst/>
              <a:rect l="l" t="t" r="r" b="b"/>
              <a:pathLst>
                <a:path w="1854" h="1855" extrusionOk="0">
                  <a:moveTo>
                    <a:pt x="1629" y="226"/>
                  </a:moveTo>
                  <a:cubicBezTo>
                    <a:pt x="1798" y="394"/>
                    <a:pt x="1854" y="619"/>
                    <a:pt x="1854" y="843"/>
                  </a:cubicBezTo>
                  <a:cubicBezTo>
                    <a:pt x="1854" y="1405"/>
                    <a:pt x="1405" y="1854"/>
                    <a:pt x="843" y="1854"/>
                  </a:cubicBezTo>
                  <a:cubicBezTo>
                    <a:pt x="618" y="1854"/>
                    <a:pt x="394" y="1742"/>
                    <a:pt x="225" y="1630"/>
                  </a:cubicBezTo>
                  <a:cubicBezTo>
                    <a:pt x="113" y="1461"/>
                    <a:pt x="0" y="1237"/>
                    <a:pt x="0" y="1012"/>
                  </a:cubicBezTo>
                  <a:cubicBezTo>
                    <a:pt x="0" y="450"/>
                    <a:pt x="450" y="1"/>
                    <a:pt x="1068" y="1"/>
                  </a:cubicBezTo>
                  <a:cubicBezTo>
                    <a:pt x="1236" y="1"/>
                    <a:pt x="1461" y="57"/>
                    <a:pt x="1629" y="22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40"/>
            <p:cNvSpPr/>
            <p:nvPr/>
          </p:nvSpPr>
          <p:spPr>
            <a:xfrm>
              <a:off x="2089831" y="994653"/>
              <a:ext cx="258905" cy="250582"/>
            </a:xfrm>
            <a:custGeom>
              <a:avLst/>
              <a:gdLst/>
              <a:ahLst/>
              <a:cxnLst/>
              <a:rect l="l" t="t" r="r" b="b"/>
              <a:pathLst>
                <a:path w="1742" h="1686" extrusionOk="0">
                  <a:moveTo>
                    <a:pt x="169" y="1517"/>
                  </a:moveTo>
                  <a:cubicBezTo>
                    <a:pt x="57" y="1349"/>
                    <a:pt x="0" y="1180"/>
                    <a:pt x="0" y="1012"/>
                  </a:cubicBezTo>
                  <a:cubicBezTo>
                    <a:pt x="0" y="450"/>
                    <a:pt x="450" y="1"/>
                    <a:pt x="1068" y="1"/>
                  </a:cubicBezTo>
                  <a:cubicBezTo>
                    <a:pt x="1236" y="1"/>
                    <a:pt x="1461" y="57"/>
                    <a:pt x="1629" y="169"/>
                  </a:cubicBezTo>
                  <a:cubicBezTo>
                    <a:pt x="1685" y="338"/>
                    <a:pt x="1742" y="506"/>
                    <a:pt x="1742" y="675"/>
                  </a:cubicBezTo>
                  <a:cubicBezTo>
                    <a:pt x="1742" y="1237"/>
                    <a:pt x="1292" y="1686"/>
                    <a:pt x="731" y="1686"/>
                  </a:cubicBezTo>
                  <a:cubicBezTo>
                    <a:pt x="506" y="1686"/>
                    <a:pt x="337" y="1630"/>
                    <a:pt x="169" y="1517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40"/>
            <p:cNvSpPr/>
            <p:nvPr/>
          </p:nvSpPr>
          <p:spPr>
            <a:xfrm>
              <a:off x="3149969" y="953038"/>
              <a:ext cx="417488" cy="417488"/>
            </a:xfrm>
            <a:custGeom>
              <a:avLst/>
              <a:gdLst/>
              <a:ahLst/>
              <a:cxnLst/>
              <a:rect l="l" t="t" r="r" b="b"/>
              <a:pathLst>
                <a:path w="2809" h="2809" extrusionOk="0">
                  <a:moveTo>
                    <a:pt x="1404" y="0"/>
                  </a:moveTo>
                  <a:cubicBezTo>
                    <a:pt x="2191" y="0"/>
                    <a:pt x="2809" y="618"/>
                    <a:pt x="2809" y="1404"/>
                  </a:cubicBezTo>
                  <a:cubicBezTo>
                    <a:pt x="2809" y="2191"/>
                    <a:pt x="2191" y="2808"/>
                    <a:pt x="1404" y="2808"/>
                  </a:cubicBezTo>
                  <a:cubicBezTo>
                    <a:pt x="618" y="2808"/>
                    <a:pt x="0" y="2191"/>
                    <a:pt x="0" y="1404"/>
                  </a:cubicBezTo>
                  <a:cubicBezTo>
                    <a:pt x="0" y="618"/>
                    <a:pt x="618" y="0"/>
                    <a:pt x="1404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40"/>
            <p:cNvSpPr/>
            <p:nvPr/>
          </p:nvSpPr>
          <p:spPr>
            <a:xfrm>
              <a:off x="3116528" y="927921"/>
              <a:ext cx="417488" cy="417488"/>
            </a:xfrm>
            <a:custGeom>
              <a:avLst/>
              <a:gdLst/>
              <a:ahLst/>
              <a:cxnLst/>
              <a:rect l="l" t="t" r="r" b="b"/>
              <a:pathLst>
                <a:path w="2809" h="2809" extrusionOk="0">
                  <a:moveTo>
                    <a:pt x="1405" y="1"/>
                  </a:moveTo>
                  <a:cubicBezTo>
                    <a:pt x="2191" y="1"/>
                    <a:pt x="2809" y="618"/>
                    <a:pt x="2809" y="1405"/>
                  </a:cubicBezTo>
                  <a:cubicBezTo>
                    <a:pt x="2809" y="2191"/>
                    <a:pt x="2191" y="2809"/>
                    <a:pt x="1405" y="2809"/>
                  </a:cubicBezTo>
                  <a:cubicBezTo>
                    <a:pt x="619" y="2809"/>
                    <a:pt x="1" y="2191"/>
                    <a:pt x="1" y="1405"/>
                  </a:cubicBezTo>
                  <a:cubicBezTo>
                    <a:pt x="1" y="618"/>
                    <a:pt x="619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40"/>
            <p:cNvSpPr/>
            <p:nvPr/>
          </p:nvSpPr>
          <p:spPr>
            <a:xfrm>
              <a:off x="3133323" y="953038"/>
              <a:ext cx="400693" cy="392370"/>
            </a:xfrm>
            <a:custGeom>
              <a:avLst/>
              <a:gdLst/>
              <a:ahLst/>
              <a:cxnLst/>
              <a:rect l="l" t="t" r="r" b="b"/>
              <a:pathLst>
                <a:path w="2696" h="2640" extrusionOk="0">
                  <a:moveTo>
                    <a:pt x="2527" y="562"/>
                  </a:moveTo>
                  <a:cubicBezTo>
                    <a:pt x="2640" y="730"/>
                    <a:pt x="2696" y="1011"/>
                    <a:pt x="2696" y="1236"/>
                  </a:cubicBezTo>
                  <a:cubicBezTo>
                    <a:pt x="2696" y="2022"/>
                    <a:pt x="2078" y="2640"/>
                    <a:pt x="1292" y="2640"/>
                  </a:cubicBezTo>
                  <a:cubicBezTo>
                    <a:pt x="843" y="2640"/>
                    <a:pt x="449" y="2471"/>
                    <a:pt x="225" y="2134"/>
                  </a:cubicBezTo>
                  <a:cubicBezTo>
                    <a:pt x="56" y="1910"/>
                    <a:pt x="0" y="1629"/>
                    <a:pt x="0" y="1404"/>
                  </a:cubicBezTo>
                  <a:cubicBezTo>
                    <a:pt x="0" y="618"/>
                    <a:pt x="674" y="0"/>
                    <a:pt x="1404" y="0"/>
                  </a:cubicBezTo>
                  <a:cubicBezTo>
                    <a:pt x="1853" y="0"/>
                    <a:pt x="2247" y="225"/>
                    <a:pt x="2527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40"/>
            <p:cNvSpPr/>
            <p:nvPr/>
          </p:nvSpPr>
          <p:spPr>
            <a:xfrm>
              <a:off x="3200055" y="1011447"/>
              <a:ext cx="242259" cy="24225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43" y="0"/>
                  </a:moveTo>
                  <a:cubicBezTo>
                    <a:pt x="1292" y="0"/>
                    <a:pt x="1629" y="393"/>
                    <a:pt x="1629" y="843"/>
                  </a:cubicBezTo>
                  <a:cubicBezTo>
                    <a:pt x="1629" y="1292"/>
                    <a:pt x="1292" y="1629"/>
                    <a:pt x="843" y="1629"/>
                  </a:cubicBezTo>
                  <a:cubicBezTo>
                    <a:pt x="394" y="1629"/>
                    <a:pt x="0" y="1292"/>
                    <a:pt x="57" y="843"/>
                  </a:cubicBezTo>
                  <a:cubicBezTo>
                    <a:pt x="57" y="393"/>
                    <a:pt x="394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40"/>
            <p:cNvSpPr/>
            <p:nvPr/>
          </p:nvSpPr>
          <p:spPr>
            <a:xfrm>
              <a:off x="3225024" y="1036416"/>
              <a:ext cx="217290" cy="217290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1293" y="169"/>
                  </a:moveTo>
                  <a:cubicBezTo>
                    <a:pt x="1405" y="282"/>
                    <a:pt x="1461" y="450"/>
                    <a:pt x="1461" y="675"/>
                  </a:cubicBezTo>
                  <a:cubicBezTo>
                    <a:pt x="1461" y="1124"/>
                    <a:pt x="1124" y="1461"/>
                    <a:pt x="675" y="1461"/>
                  </a:cubicBezTo>
                  <a:cubicBezTo>
                    <a:pt x="506" y="1461"/>
                    <a:pt x="338" y="1405"/>
                    <a:pt x="169" y="1293"/>
                  </a:cubicBezTo>
                  <a:cubicBezTo>
                    <a:pt x="57" y="1180"/>
                    <a:pt x="1" y="1012"/>
                    <a:pt x="1" y="843"/>
                  </a:cubicBezTo>
                  <a:cubicBezTo>
                    <a:pt x="1" y="394"/>
                    <a:pt x="394" y="1"/>
                    <a:pt x="843" y="1"/>
                  </a:cubicBezTo>
                  <a:cubicBezTo>
                    <a:pt x="1012" y="1"/>
                    <a:pt x="1180" y="57"/>
                    <a:pt x="1293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5" name="Google Shape;13925;p40"/>
            <p:cNvSpPr/>
            <p:nvPr/>
          </p:nvSpPr>
          <p:spPr>
            <a:xfrm>
              <a:off x="3225024" y="1036416"/>
              <a:ext cx="208818" cy="200495"/>
            </a:xfrm>
            <a:custGeom>
              <a:avLst/>
              <a:gdLst/>
              <a:ahLst/>
              <a:cxnLst/>
              <a:rect l="l" t="t" r="r" b="b"/>
              <a:pathLst>
                <a:path w="1405" h="1349" extrusionOk="0">
                  <a:moveTo>
                    <a:pt x="113" y="1236"/>
                  </a:moveTo>
                  <a:cubicBezTo>
                    <a:pt x="57" y="1068"/>
                    <a:pt x="1" y="956"/>
                    <a:pt x="1" y="843"/>
                  </a:cubicBezTo>
                  <a:cubicBezTo>
                    <a:pt x="1" y="394"/>
                    <a:pt x="394" y="1"/>
                    <a:pt x="843" y="1"/>
                  </a:cubicBezTo>
                  <a:cubicBezTo>
                    <a:pt x="956" y="1"/>
                    <a:pt x="1124" y="57"/>
                    <a:pt x="1293" y="169"/>
                  </a:cubicBezTo>
                  <a:cubicBezTo>
                    <a:pt x="1349" y="282"/>
                    <a:pt x="1349" y="394"/>
                    <a:pt x="1405" y="562"/>
                  </a:cubicBezTo>
                  <a:cubicBezTo>
                    <a:pt x="1349" y="1012"/>
                    <a:pt x="1012" y="1349"/>
                    <a:pt x="563" y="1349"/>
                  </a:cubicBezTo>
                  <a:cubicBezTo>
                    <a:pt x="394" y="1349"/>
                    <a:pt x="226" y="1293"/>
                    <a:pt x="113" y="1236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6" name="Google Shape;13926;p40"/>
            <p:cNvSpPr/>
            <p:nvPr/>
          </p:nvSpPr>
          <p:spPr>
            <a:xfrm>
              <a:off x="1138189" y="2914581"/>
              <a:ext cx="893385" cy="901708"/>
            </a:xfrm>
            <a:custGeom>
              <a:avLst/>
              <a:gdLst/>
              <a:ahLst/>
              <a:cxnLst/>
              <a:rect l="l" t="t" r="r" b="b"/>
              <a:pathLst>
                <a:path w="6011" h="6067" extrusionOk="0">
                  <a:moveTo>
                    <a:pt x="2977" y="57"/>
                  </a:moveTo>
                  <a:cubicBezTo>
                    <a:pt x="4662" y="57"/>
                    <a:pt x="6010" y="1405"/>
                    <a:pt x="6010" y="3034"/>
                  </a:cubicBezTo>
                  <a:cubicBezTo>
                    <a:pt x="6010" y="4719"/>
                    <a:pt x="4662" y="6067"/>
                    <a:pt x="2977" y="6067"/>
                  </a:cubicBezTo>
                  <a:cubicBezTo>
                    <a:pt x="1349" y="6010"/>
                    <a:pt x="1" y="4663"/>
                    <a:pt x="1" y="3034"/>
                  </a:cubicBezTo>
                  <a:cubicBezTo>
                    <a:pt x="1" y="1349"/>
                    <a:pt x="1349" y="1"/>
                    <a:pt x="2977" y="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40"/>
            <p:cNvSpPr/>
            <p:nvPr/>
          </p:nvSpPr>
          <p:spPr>
            <a:xfrm>
              <a:off x="1088103" y="2831203"/>
              <a:ext cx="893385" cy="893236"/>
            </a:xfrm>
            <a:custGeom>
              <a:avLst/>
              <a:gdLst/>
              <a:ahLst/>
              <a:cxnLst/>
              <a:rect l="l" t="t" r="r" b="b"/>
              <a:pathLst>
                <a:path w="6011" h="6010" extrusionOk="0">
                  <a:moveTo>
                    <a:pt x="2977" y="0"/>
                  </a:moveTo>
                  <a:cubicBezTo>
                    <a:pt x="4662" y="0"/>
                    <a:pt x="6010" y="1348"/>
                    <a:pt x="6010" y="3033"/>
                  </a:cubicBezTo>
                  <a:cubicBezTo>
                    <a:pt x="6010" y="4662"/>
                    <a:pt x="4662" y="6010"/>
                    <a:pt x="2977" y="6010"/>
                  </a:cubicBezTo>
                  <a:cubicBezTo>
                    <a:pt x="1349" y="6010"/>
                    <a:pt x="1" y="4662"/>
                    <a:pt x="1" y="3033"/>
                  </a:cubicBezTo>
                  <a:cubicBezTo>
                    <a:pt x="1" y="1348"/>
                    <a:pt x="1349" y="0"/>
                    <a:pt x="2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40"/>
            <p:cNvSpPr/>
            <p:nvPr/>
          </p:nvSpPr>
          <p:spPr>
            <a:xfrm>
              <a:off x="1121543" y="2889613"/>
              <a:ext cx="859944" cy="834827"/>
            </a:xfrm>
            <a:custGeom>
              <a:avLst/>
              <a:gdLst/>
              <a:ahLst/>
              <a:cxnLst/>
              <a:rect l="l" t="t" r="r" b="b"/>
              <a:pathLst>
                <a:path w="5786" h="5617" extrusionOk="0">
                  <a:moveTo>
                    <a:pt x="5392" y="1124"/>
                  </a:moveTo>
                  <a:cubicBezTo>
                    <a:pt x="5617" y="1573"/>
                    <a:pt x="5785" y="2078"/>
                    <a:pt x="5785" y="2640"/>
                  </a:cubicBezTo>
                  <a:cubicBezTo>
                    <a:pt x="5785" y="4269"/>
                    <a:pt x="4437" y="5617"/>
                    <a:pt x="2752" y="5617"/>
                  </a:cubicBezTo>
                  <a:cubicBezTo>
                    <a:pt x="1854" y="5617"/>
                    <a:pt x="955" y="5224"/>
                    <a:pt x="394" y="4494"/>
                  </a:cubicBezTo>
                  <a:cubicBezTo>
                    <a:pt x="169" y="4044"/>
                    <a:pt x="0" y="3539"/>
                    <a:pt x="0" y="2977"/>
                  </a:cubicBezTo>
                  <a:cubicBezTo>
                    <a:pt x="0" y="1348"/>
                    <a:pt x="1348" y="0"/>
                    <a:pt x="3033" y="0"/>
                  </a:cubicBezTo>
                  <a:cubicBezTo>
                    <a:pt x="3932" y="0"/>
                    <a:pt x="4831" y="393"/>
                    <a:pt x="5392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40"/>
            <p:cNvSpPr/>
            <p:nvPr/>
          </p:nvSpPr>
          <p:spPr>
            <a:xfrm>
              <a:off x="1271803" y="3023077"/>
              <a:ext cx="517661" cy="517809"/>
            </a:xfrm>
            <a:custGeom>
              <a:avLst/>
              <a:gdLst/>
              <a:ahLst/>
              <a:cxnLst/>
              <a:rect l="l" t="t" r="r" b="b"/>
              <a:pathLst>
                <a:path w="3483" h="3484" extrusionOk="0">
                  <a:moveTo>
                    <a:pt x="1741" y="1"/>
                  </a:moveTo>
                  <a:cubicBezTo>
                    <a:pt x="2696" y="1"/>
                    <a:pt x="3483" y="787"/>
                    <a:pt x="3483" y="1742"/>
                  </a:cubicBezTo>
                  <a:cubicBezTo>
                    <a:pt x="3483" y="2697"/>
                    <a:pt x="2696" y="3483"/>
                    <a:pt x="1741" y="3427"/>
                  </a:cubicBezTo>
                  <a:cubicBezTo>
                    <a:pt x="787" y="3483"/>
                    <a:pt x="0" y="2697"/>
                    <a:pt x="0" y="1742"/>
                  </a:cubicBezTo>
                  <a:cubicBezTo>
                    <a:pt x="0" y="787"/>
                    <a:pt x="787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40"/>
            <p:cNvSpPr/>
            <p:nvPr/>
          </p:nvSpPr>
          <p:spPr>
            <a:xfrm>
              <a:off x="1321889" y="3073163"/>
              <a:ext cx="467574" cy="467723"/>
            </a:xfrm>
            <a:custGeom>
              <a:avLst/>
              <a:gdLst/>
              <a:ahLst/>
              <a:cxnLst/>
              <a:rect l="l" t="t" r="r" b="b"/>
              <a:pathLst>
                <a:path w="3146" h="3147" extrusionOk="0">
                  <a:moveTo>
                    <a:pt x="2752" y="338"/>
                  </a:moveTo>
                  <a:cubicBezTo>
                    <a:pt x="3033" y="619"/>
                    <a:pt x="3146" y="1012"/>
                    <a:pt x="3146" y="1405"/>
                  </a:cubicBezTo>
                  <a:cubicBezTo>
                    <a:pt x="3146" y="2360"/>
                    <a:pt x="2359" y="3146"/>
                    <a:pt x="1404" y="3146"/>
                  </a:cubicBezTo>
                  <a:cubicBezTo>
                    <a:pt x="1011" y="3146"/>
                    <a:pt x="674" y="2978"/>
                    <a:pt x="337" y="2753"/>
                  </a:cubicBezTo>
                  <a:cubicBezTo>
                    <a:pt x="113" y="2472"/>
                    <a:pt x="0" y="2079"/>
                    <a:pt x="0" y="1742"/>
                  </a:cubicBezTo>
                  <a:cubicBezTo>
                    <a:pt x="0" y="787"/>
                    <a:pt x="787" y="1"/>
                    <a:pt x="1741" y="1"/>
                  </a:cubicBezTo>
                  <a:cubicBezTo>
                    <a:pt x="2135" y="1"/>
                    <a:pt x="2472" y="113"/>
                    <a:pt x="2752" y="33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40"/>
            <p:cNvSpPr/>
            <p:nvPr/>
          </p:nvSpPr>
          <p:spPr>
            <a:xfrm>
              <a:off x="1321889" y="3073163"/>
              <a:ext cx="442605" cy="425959"/>
            </a:xfrm>
            <a:custGeom>
              <a:avLst/>
              <a:gdLst/>
              <a:ahLst/>
              <a:cxnLst/>
              <a:rect l="l" t="t" r="r" b="b"/>
              <a:pathLst>
                <a:path w="2978" h="2866" extrusionOk="0">
                  <a:moveTo>
                    <a:pt x="225" y="2585"/>
                  </a:moveTo>
                  <a:cubicBezTo>
                    <a:pt x="113" y="2304"/>
                    <a:pt x="0" y="2023"/>
                    <a:pt x="0" y="1742"/>
                  </a:cubicBezTo>
                  <a:cubicBezTo>
                    <a:pt x="0" y="787"/>
                    <a:pt x="787" y="1"/>
                    <a:pt x="1741" y="1"/>
                  </a:cubicBezTo>
                  <a:cubicBezTo>
                    <a:pt x="2078" y="1"/>
                    <a:pt x="2415" y="57"/>
                    <a:pt x="2752" y="282"/>
                  </a:cubicBezTo>
                  <a:cubicBezTo>
                    <a:pt x="2865" y="506"/>
                    <a:pt x="2921" y="843"/>
                    <a:pt x="2977" y="1124"/>
                  </a:cubicBezTo>
                  <a:cubicBezTo>
                    <a:pt x="2921" y="2079"/>
                    <a:pt x="2191" y="2865"/>
                    <a:pt x="1180" y="2865"/>
                  </a:cubicBezTo>
                  <a:cubicBezTo>
                    <a:pt x="843" y="2865"/>
                    <a:pt x="506" y="2753"/>
                    <a:pt x="225" y="2585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40"/>
            <p:cNvSpPr/>
            <p:nvPr/>
          </p:nvSpPr>
          <p:spPr>
            <a:xfrm>
              <a:off x="2507168" y="2338662"/>
              <a:ext cx="592865" cy="592865"/>
            </a:xfrm>
            <a:custGeom>
              <a:avLst/>
              <a:gdLst/>
              <a:ahLst/>
              <a:cxnLst/>
              <a:rect l="l" t="t" r="r" b="b"/>
              <a:pathLst>
                <a:path w="3989" h="3989" extrusionOk="0">
                  <a:moveTo>
                    <a:pt x="1966" y="0"/>
                  </a:moveTo>
                  <a:cubicBezTo>
                    <a:pt x="3090" y="0"/>
                    <a:pt x="3988" y="899"/>
                    <a:pt x="3988" y="1966"/>
                  </a:cubicBezTo>
                  <a:cubicBezTo>
                    <a:pt x="3988" y="3090"/>
                    <a:pt x="3090" y="3988"/>
                    <a:pt x="1966" y="3988"/>
                  </a:cubicBezTo>
                  <a:cubicBezTo>
                    <a:pt x="899" y="3988"/>
                    <a:pt x="1" y="3090"/>
                    <a:pt x="1" y="1966"/>
                  </a:cubicBezTo>
                  <a:cubicBezTo>
                    <a:pt x="1" y="899"/>
                    <a:pt x="899" y="0"/>
                    <a:pt x="1966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40"/>
            <p:cNvSpPr/>
            <p:nvPr/>
          </p:nvSpPr>
          <p:spPr>
            <a:xfrm>
              <a:off x="2473876" y="2280253"/>
              <a:ext cx="592717" cy="592865"/>
            </a:xfrm>
            <a:custGeom>
              <a:avLst/>
              <a:gdLst/>
              <a:ahLst/>
              <a:cxnLst/>
              <a:rect l="l" t="t" r="r" b="b"/>
              <a:pathLst>
                <a:path w="3988" h="3989" extrusionOk="0">
                  <a:moveTo>
                    <a:pt x="1966" y="0"/>
                  </a:moveTo>
                  <a:cubicBezTo>
                    <a:pt x="3033" y="0"/>
                    <a:pt x="3932" y="899"/>
                    <a:pt x="3932" y="1966"/>
                  </a:cubicBezTo>
                  <a:cubicBezTo>
                    <a:pt x="3988" y="3089"/>
                    <a:pt x="3089" y="3988"/>
                    <a:pt x="1966" y="3988"/>
                  </a:cubicBezTo>
                  <a:cubicBezTo>
                    <a:pt x="899" y="3988"/>
                    <a:pt x="0" y="3089"/>
                    <a:pt x="0" y="2022"/>
                  </a:cubicBezTo>
                  <a:cubicBezTo>
                    <a:pt x="0" y="899"/>
                    <a:pt x="899" y="56"/>
                    <a:pt x="1966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40"/>
            <p:cNvSpPr/>
            <p:nvPr/>
          </p:nvSpPr>
          <p:spPr>
            <a:xfrm>
              <a:off x="2498845" y="2322016"/>
              <a:ext cx="567748" cy="551101"/>
            </a:xfrm>
            <a:custGeom>
              <a:avLst/>
              <a:gdLst/>
              <a:ahLst/>
              <a:cxnLst/>
              <a:rect l="l" t="t" r="r" b="b"/>
              <a:pathLst>
                <a:path w="3820" h="3708" extrusionOk="0">
                  <a:moveTo>
                    <a:pt x="3539" y="730"/>
                  </a:moveTo>
                  <a:cubicBezTo>
                    <a:pt x="3707" y="1011"/>
                    <a:pt x="3764" y="1348"/>
                    <a:pt x="3764" y="1685"/>
                  </a:cubicBezTo>
                  <a:cubicBezTo>
                    <a:pt x="3820" y="2808"/>
                    <a:pt x="2921" y="3707"/>
                    <a:pt x="1798" y="3707"/>
                  </a:cubicBezTo>
                  <a:cubicBezTo>
                    <a:pt x="1180" y="3707"/>
                    <a:pt x="618" y="3426"/>
                    <a:pt x="225" y="2977"/>
                  </a:cubicBezTo>
                  <a:cubicBezTo>
                    <a:pt x="57" y="2640"/>
                    <a:pt x="1" y="2303"/>
                    <a:pt x="1" y="1966"/>
                  </a:cubicBezTo>
                  <a:cubicBezTo>
                    <a:pt x="1" y="899"/>
                    <a:pt x="899" y="0"/>
                    <a:pt x="1966" y="0"/>
                  </a:cubicBezTo>
                  <a:cubicBezTo>
                    <a:pt x="2584" y="0"/>
                    <a:pt x="3146" y="281"/>
                    <a:pt x="3539" y="7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40"/>
            <p:cNvSpPr/>
            <p:nvPr/>
          </p:nvSpPr>
          <p:spPr>
            <a:xfrm>
              <a:off x="2599018" y="2405395"/>
              <a:ext cx="334109" cy="342432"/>
            </a:xfrm>
            <a:custGeom>
              <a:avLst/>
              <a:gdLst/>
              <a:ahLst/>
              <a:cxnLst/>
              <a:rect l="l" t="t" r="r" b="b"/>
              <a:pathLst>
                <a:path w="2248" h="2304" extrusionOk="0">
                  <a:moveTo>
                    <a:pt x="1124" y="1"/>
                  </a:moveTo>
                  <a:cubicBezTo>
                    <a:pt x="1742" y="1"/>
                    <a:pt x="2247" y="506"/>
                    <a:pt x="2247" y="1124"/>
                  </a:cubicBezTo>
                  <a:cubicBezTo>
                    <a:pt x="2247" y="1798"/>
                    <a:pt x="1742" y="2304"/>
                    <a:pt x="1124" y="2304"/>
                  </a:cubicBezTo>
                  <a:cubicBezTo>
                    <a:pt x="506" y="2304"/>
                    <a:pt x="1" y="1742"/>
                    <a:pt x="1" y="1124"/>
                  </a:cubicBezTo>
                  <a:cubicBezTo>
                    <a:pt x="1" y="506"/>
                    <a:pt x="506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40"/>
            <p:cNvSpPr/>
            <p:nvPr/>
          </p:nvSpPr>
          <p:spPr>
            <a:xfrm>
              <a:off x="2624136" y="2438835"/>
              <a:ext cx="308991" cy="308991"/>
            </a:xfrm>
            <a:custGeom>
              <a:avLst/>
              <a:gdLst/>
              <a:ahLst/>
              <a:cxnLst/>
              <a:rect l="l" t="t" r="r" b="b"/>
              <a:pathLst>
                <a:path w="2079" h="2079" extrusionOk="0">
                  <a:moveTo>
                    <a:pt x="1853" y="225"/>
                  </a:moveTo>
                  <a:cubicBezTo>
                    <a:pt x="2022" y="394"/>
                    <a:pt x="2078" y="674"/>
                    <a:pt x="2078" y="899"/>
                  </a:cubicBezTo>
                  <a:cubicBezTo>
                    <a:pt x="2078" y="1573"/>
                    <a:pt x="1573" y="2079"/>
                    <a:pt x="955" y="2079"/>
                  </a:cubicBezTo>
                  <a:cubicBezTo>
                    <a:pt x="674" y="2079"/>
                    <a:pt x="449" y="1966"/>
                    <a:pt x="281" y="1854"/>
                  </a:cubicBezTo>
                  <a:cubicBezTo>
                    <a:pt x="112" y="1629"/>
                    <a:pt x="0" y="1405"/>
                    <a:pt x="0" y="1124"/>
                  </a:cubicBezTo>
                  <a:cubicBezTo>
                    <a:pt x="0" y="506"/>
                    <a:pt x="505" y="0"/>
                    <a:pt x="1179" y="0"/>
                  </a:cubicBezTo>
                  <a:cubicBezTo>
                    <a:pt x="1404" y="0"/>
                    <a:pt x="1685" y="57"/>
                    <a:pt x="1853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40"/>
            <p:cNvSpPr/>
            <p:nvPr/>
          </p:nvSpPr>
          <p:spPr>
            <a:xfrm>
              <a:off x="2632459" y="2438835"/>
              <a:ext cx="283874" cy="284022"/>
            </a:xfrm>
            <a:custGeom>
              <a:avLst/>
              <a:gdLst/>
              <a:ahLst/>
              <a:cxnLst/>
              <a:rect l="l" t="t" r="r" b="b"/>
              <a:pathLst>
                <a:path w="1910" h="1911" extrusionOk="0">
                  <a:moveTo>
                    <a:pt x="113" y="1685"/>
                  </a:moveTo>
                  <a:cubicBezTo>
                    <a:pt x="56" y="1517"/>
                    <a:pt x="0" y="1348"/>
                    <a:pt x="0" y="1124"/>
                  </a:cubicBezTo>
                  <a:cubicBezTo>
                    <a:pt x="0" y="506"/>
                    <a:pt x="506" y="0"/>
                    <a:pt x="1123" y="0"/>
                  </a:cubicBezTo>
                  <a:cubicBezTo>
                    <a:pt x="1348" y="0"/>
                    <a:pt x="1573" y="57"/>
                    <a:pt x="1741" y="169"/>
                  </a:cubicBezTo>
                  <a:cubicBezTo>
                    <a:pt x="1854" y="337"/>
                    <a:pt x="1910" y="562"/>
                    <a:pt x="1910" y="731"/>
                  </a:cubicBezTo>
                  <a:cubicBezTo>
                    <a:pt x="1910" y="1405"/>
                    <a:pt x="1404" y="1910"/>
                    <a:pt x="786" y="1910"/>
                  </a:cubicBezTo>
                  <a:cubicBezTo>
                    <a:pt x="562" y="1910"/>
                    <a:pt x="337" y="1798"/>
                    <a:pt x="113" y="1685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8" name="Google Shape;13938;p40"/>
          <p:cNvGrpSpPr/>
          <p:nvPr/>
        </p:nvGrpSpPr>
        <p:grpSpPr>
          <a:xfrm rot="10800000">
            <a:off x="6926750" y="3231350"/>
            <a:ext cx="2217259" cy="1181032"/>
            <a:chOff x="0" y="429925"/>
            <a:chExt cx="2217259" cy="1181032"/>
          </a:xfrm>
        </p:grpSpPr>
        <p:sp>
          <p:nvSpPr>
            <p:cNvPr id="13939" name="Google Shape;13939;p40"/>
            <p:cNvSpPr/>
            <p:nvPr/>
          </p:nvSpPr>
          <p:spPr>
            <a:xfrm>
              <a:off x="0" y="504437"/>
              <a:ext cx="704555" cy="1106520"/>
            </a:xfrm>
            <a:custGeom>
              <a:avLst/>
              <a:gdLst/>
              <a:ahLst/>
              <a:cxnLst/>
              <a:rect l="l" t="t" r="r" b="b"/>
              <a:pathLst>
                <a:path w="9777" h="15355" extrusionOk="0">
                  <a:moveTo>
                    <a:pt x="6633" y="0"/>
                  </a:moveTo>
                  <a:lnTo>
                    <a:pt x="0" y="6051"/>
                  </a:lnTo>
                  <a:lnTo>
                    <a:pt x="0" y="15354"/>
                  </a:lnTo>
                  <a:lnTo>
                    <a:pt x="9777" y="3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40"/>
            <p:cNvSpPr/>
            <p:nvPr/>
          </p:nvSpPr>
          <p:spPr>
            <a:xfrm>
              <a:off x="0" y="518417"/>
              <a:ext cx="645608" cy="988553"/>
            </a:xfrm>
            <a:custGeom>
              <a:avLst/>
              <a:gdLst/>
              <a:ahLst/>
              <a:cxnLst/>
              <a:rect l="l" t="t" r="r" b="b"/>
              <a:pathLst>
                <a:path w="8959" h="13718" extrusionOk="0">
                  <a:moveTo>
                    <a:pt x="6417" y="0"/>
                  </a:moveTo>
                  <a:lnTo>
                    <a:pt x="0" y="5857"/>
                  </a:lnTo>
                  <a:lnTo>
                    <a:pt x="0" y="13717"/>
                  </a:lnTo>
                  <a:lnTo>
                    <a:pt x="8958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1" name="Google Shape;13941;p40"/>
            <p:cNvSpPr/>
            <p:nvPr/>
          </p:nvSpPr>
          <p:spPr>
            <a:xfrm>
              <a:off x="0" y="563384"/>
              <a:ext cx="645608" cy="943586"/>
            </a:xfrm>
            <a:custGeom>
              <a:avLst/>
              <a:gdLst/>
              <a:ahLst/>
              <a:cxnLst/>
              <a:rect l="l" t="t" r="r" b="b"/>
              <a:pathLst>
                <a:path w="8959" h="13094" extrusionOk="0">
                  <a:moveTo>
                    <a:pt x="6977" y="1"/>
                  </a:moveTo>
                  <a:lnTo>
                    <a:pt x="0" y="6396"/>
                  </a:lnTo>
                  <a:lnTo>
                    <a:pt x="0" y="13093"/>
                  </a:lnTo>
                  <a:lnTo>
                    <a:pt x="8958" y="219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40"/>
            <p:cNvSpPr/>
            <p:nvPr/>
          </p:nvSpPr>
          <p:spPr>
            <a:xfrm>
              <a:off x="0" y="1326881"/>
              <a:ext cx="116453" cy="180084"/>
            </a:xfrm>
            <a:custGeom>
              <a:avLst/>
              <a:gdLst/>
              <a:ahLst/>
              <a:cxnLst/>
              <a:rect l="l" t="t" r="r" b="b"/>
              <a:pathLst>
                <a:path w="1616" h="2499" extrusionOk="0">
                  <a:moveTo>
                    <a:pt x="0" y="0"/>
                  </a:moveTo>
                  <a:lnTo>
                    <a:pt x="0" y="2498"/>
                  </a:lnTo>
                  <a:lnTo>
                    <a:pt x="1615" y="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40"/>
            <p:cNvSpPr/>
            <p:nvPr/>
          </p:nvSpPr>
          <p:spPr>
            <a:xfrm rot="451037">
              <a:off x="1722525" y="613633"/>
              <a:ext cx="460980" cy="546301"/>
            </a:xfrm>
            <a:custGeom>
              <a:avLst/>
              <a:gdLst/>
              <a:ahLst/>
              <a:cxnLst/>
              <a:rect l="l" t="t" r="r" b="b"/>
              <a:pathLst>
                <a:path w="6397" h="7581" extrusionOk="0">
                  <a:moveTo>
                    <a:pt x="3274" y="1"/>
                  </a:moveTo>
                  <a:lnTo>
                    <a:pt x="3123" y="108"/>
                  </a:lnTo>
                  <a:lnTo>
                    <a:pt x="151" y="1809"/>
                  </a:lnTo>
                  <a:lnTo>
                    <a:pt x="0" y="1896"/>
                  </a:lnTo>
                  <a:lnTo>
                    <a:pt x="0" y="2089"/>
                  </a:lnTo>
                  <a:lnTo>
                    <a:pt x="0" y="5513"/>
                  </a:lnTo>
                  <a:lnTo>
                    <a:pt x="0" y="5686"/>
                  </a:lnTo>
                  <a:lnTo>
                    <a:pt x="151" y="5772"/>
                  </a:lnTo>
                  <a:lnTo>
                    <a:pt x="3123" y="7495"/>
                  </a:lnTo>
                  <a:lnTo>
                    <a:pt x="3274" y="7581"/>
                  </a:lnTo>
                  <a:lnTo>
                    <a:pt x="3424" y="7495"/>
                  </a:lnTo>
                  <a:lnTo>
                    <a:pt x="6396" y="5772"/>
                  </a:lnTo>
                  <a:lnTo>
                    <a:pt x="6095" y="5255"/>
                  </a:lnTo>
                  <a:lnTo>
                    <a:pt x="3274" y="6892"/>
                  </a:lnTo>
                  <a:lnTo>
                    <a:pt x="1034" y="5341"/>
                  </a:lnTo>
                  <a:lnTo>
                    <a:pt x="1034" y="2262"/>
                  </a:lnTo>
                  <a:lnTo>
                    <a:pt x="3274" y="711"/>
                  </a:lnTo>
                  <a:lnTo>
                    <a:pt x="6095" y="2348"/>
                  </a:lnTo>
                  <a:lnTo>
                    <a:pt x="6396" y="1809"/>
                  </a:lnTo>
                  <a:lnTo>
                    <a:pt x="3424" y="108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40"/>
            <p:cNvSpPr/>
            <p:nvPr/>
          </p:nvSpPr>
          <p:spPr>
            <a:xfrm rot="451037">
              <a:off x="1216036" y="792144"/>
              <a:ext cx="533906" cy="65216"/>
            </a:xfrm>
            <a:custGeom>
              <a:avLst/>
              <a:gdLst/>
              <a:ahLst/>
              <a:cxnLst/>
              <a:rect l="l" t="t" r="r" b="b"/>
              <a:pathLst>
                <a:path w="7409" h="905" extrusionOk="0">
                  <a:moveTo>
                    <a:pt x="7408" y="905"/>
                  </a:moveTo>
                  <a:lnTo>
                    <a:pt x="7408" y="0"/>
                  </a:lnTo>
                  <a:lnTo>
                    <a:pt x="1" y="0"/>
                  </a:lnTo>
                  <a:lnTo>
                    <a:pt x="1" y="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40"/>
            <p:cNvSpPr/>
            <p:nvPr/>
          </p:nvSpPr>
          <p:spPr>
            <a:xfrm rot="451037">
              <a:off x="722275" y="678076"/>
              <a:ext cx="498163" cy="159905"/>
            </a:xfrm>
            <a:custGeom>
              <a:avLst/>
              <a:gdLst/>
              <a:ahLst/>
              <a:cxnLst/>
              <a:rect l="l" t="t" r="r" b="b"/>
              <a:pathLst>
                <a:path w="6913" h="2219" extrusionOk="0">
                  <a:moveTo>
                    <a:pt x="6913" y="2218"/>
                  </a:moveTo>
                  <a:lnTo>
                    <a:pt x="6913" y="0"/>
                  </a:lnTo>
                  <a:lnTo>
                    <a:pt x="0" y="0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40"/>
            <p:cNvSpPr/>
            <p:nvPr/>
          </p:nvSpPr>
          <p:spPr>
            <a:xfrm rot="451037">
              <a:off x="723896" y="653409"/>
              <a:ext cx="121064" cy="159905"/>
            </a:xfrm>
            <a:custGeom>
              <a:avLst/>
              <a:gdLst/>
              <a:ahLst/>
              <a:cxnLst/>
              <a:rect l="l" t="t" r="r" b="b"/>
              <a:pathLst>
                <a:path w="1680" h="2219" extrusionOk="0">
                  <a:moveTo>
                    <a:pt x="1077" y="0"/>
                  </a:moveTo>
                  <a:lnTo>
                    <a:pt x="0" y="0"/>
                  </a:lnTo>
                  <a:lnTo>
                    <a:pt x="0" y="2218"/>
                  </a:lnTo>
                  <a:lnTo>
                    <a:pt x="1615" y="2218"/>
                  </a:lnTo>
                  <a:lnTo>
                    <a:pt x="1615" y="2154"/>
                  </a:lnTo>
                  <a:cubicBezTo>
                    <a:pt x="1680" y="1400"/>
                    <a:pt x="1486" y="646"/>
                    <a:pt x="1077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40"/>
            <p:cNvSpPr/>
            <p:nvPr/>
          </p:nvSpPr>
          <p:spPr>
            <a:xfrm>
              <a:off x="268432" y="429925"/>
              <a:ext cx="527714" cy="52771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920" y="151"/>
                  </a:moveTo>
                  <a:cubicBezTo>
                    <a:pt x="5858" y="302"/>
                    <a:pt x="7322" y="1982"/>
                    <a:pt x="7171" y="3920"/>
                  </a:cubicBezTo>
                  <a:cubicBezTo>
                    <a:pt x="7021" y="5858"/>
                    <a:pt x="5341" y="7322"/>
                    <a:pt x="3403" y="7172"/>
                  </a:cubicBezTo>
                  <a:cubicBezTo>
                    <a:pt x="1465" y="7021"/>
                    <a:pt x="0" y="5341"/>
                    <a:pt x="151" y="3403"/>
                  </a:cubicBezTo>
                  <a:cubicBezTo>
                    <a:pt x="302" y="1465"/>
                    <a:pt x="1982" y="1"/>
                    <a:pt x="392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40"/>
            <p:cNvSpPr/>
            <p:nvPr/>
          </p:nvSpPr>
          <p:spPr>
            <a:xfrm>
              <a:off x="294806" y="464082"/>
              <a:ext cx="493556" cy="493556"/>
            </a:xfrm>
            <a:custGeom>
              <a:avLst/>
              <a:gdLst/>
              <a:ahLst/>
              <a:cxnLst/>
              <a:rect l="l" t="t" r="r" b="b"/>
              <a:pathLst>
                <a:path w="6849" h="6849" extrusionOk="0">
                  <a:moveTo>
                    <a:pt x="6482" y="1702"/>
                  </a:moveTo>
                  <a:cubicBezTo>
                    <a:pt x="6741" y="2240"/>
                    <a:pt x="6848" y="2843"/>
                    <a:pt x="6805" y="3446"/>
                  </a:cubicBezTo>
                  <a:cubicBezTo>
                    <a:pt x="6655" y="5384"/>
                    <a:pt x="4975" y="6848"/>
                    <a:pt x="3037" y="6698"/>
                  </a:cubicBezTo>
                  <a:cubicBezTo>
                    <a:pt x="1960" y="6611"/>
                    <a:pt x="970" y="6051"/>
                    <a:pt x="367" y="5147"/>
                  </a:cubicBezTo>
                  <a:cubicBezTo>
                    <a:pt x="108" y="4609"/>
                    <a:pt x="0" y="4006"/>
                    <a:pt x="44" y="3403"/>
                  </a:cubicBezTo>
                  <a:cubicBezTo>
                    <a:pt x="194" y="1465"/>
                    <a:pt x="1874" y="0"/>
                    <a:pt x="3812" y="151"/>
                  </a:cubicBezTo>
                  <a:cubicBezTo>
                    <a:pt x="4889" y="216"/>
                    <a:pt x="5879" y="797"/>
                    <a:pt x="6482" y="1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40"/>
            <p:cNvSpPr/>
            <p:nvPr/>
          </p:nvSpPr>
          <p:spPr>
            <a:xfrm>
              <a:off x="373931" y="563384"/>
              <a:ext cx="329037" cy="329037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3575" y="733"/>
                  </a:moveTo>
                  <a:cubicBezTo>
                    <a:pt x="4437" y="1443"/>
                    <a:pt x="4566" y="2714"/>
                    <a:pt x="3855" y="3597"/>
                  </a:cubicBezTo>
                  <a:cubicBezTo>
                    <a:pt x="3123" y="4458"/>
                    <a:pt x="1853" y="4566"/>
                    <a:pt x="970" y="3855"/>
                  </a:cubicBezTo>
                  <a:cubicBezTo>
                    <a:pt x="108" y="3145"/>
                    <a:pt x="1" y="1852"/>
                    <a:pt x="711" y="991"/>
                  </a:cubicBezTo>
                  <a:cubicBezTo>
                    <a:pt x="1422" y="130"/>
                    <a:pt x="2714" y="1"/>
                    <a:pt x="3575" y="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40"/>
            <p:cNvSpPr/>
            <p:nvPr/>
          </p:nvSpPr>
          <p:spPr>
            <a:xfrm>
              <a:off x="380128" y="541693"/>
              <a:ext cx="304248" cy="304176"/>
            </a:xfrm>
            <a:custGeom>
              <a:avLst/>
              <a:gdLst/>
              <a:ahLst/>
              <a:cxnLst/>
              <a:rect l="l" t="t" r="r" b="b"/>
              <a:pathLst>
                <a:path w="4222" h="4221" extrusionOk="0">
                  <a:moveTo>
                    <a:pt x="2262" y="86"/>
                  </a:moveTo>
                  <a:cubicBezTo>
                    <a:pt x="3382" y="172"/>
                    <a:pt x="4222" y="1141"/>
                    <a:pt x="4135" y="2261"/>
                  </a:cubicBezTo>
                  <a:cubicBezTo>
                    <a:pt x="4071" y="3381"/>
                    <a:pt x="3080" y="4221"/>
                    <a:pt x="1960" y="4156"/>
                  </a:cubicBezTo>
                  <a:cubicBezTo>
                    <a:pt x="841" y="4070"/>
                    <a:pt x="1" y="3079"/>
                    <a:pt x="87" y="1960"/>
                  </a:cubicBezTo>
                  <a:cubicBezTo>
                    <a:pt x="152" y="840"/>
                    <a:pt x="1142" y="0"/>
                    <a:pt x="22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40"/>
            <p:cNvSpPr/>
            <p:nvPr/>
          </p:nvSpPr>
          <p:spPr>
            <a:xfrm>
              <a:off x="409674" y="571167"/>
              <a:ext cx="271604" cy="274702"/>
            </a:xfrm>
            <a:custGeom>
              <a:avLst/>
              <a:gdLst/>
              <a:ahLst/>
              <a:cxnLst/>
              <a:rect l="l" t="t" r="r" b="b"/>
              <a:pathLst>
                <a:path w="3769" h="3812" extrusionOk="0">
                  <a:moveTo>
                    <a:pt x="3402" y="582"/>
                  </a:moveTo>
                  <a:cubicBezTo>
                    <a:pt x="3661" y="969"/>
                    <a:pt x="3769" y="1400"/>
                    <a:pt x="3725" y="1852"/>
                  </a:cubicBezTo>
                  <a:cubicBezTo>
                    <a:pt x="3661" y="2972"/>
                    <a:pt x="2670" y="3812"/>
                    <a:pt x="1550" y="3726"/>
                  </a:cubicBezTo>
                  <a:cubicBezTo>
                    <a:pt x="1120" y="3704"/>
                    <a:pt x="689" y="3532"/>
                    <a:pt x="366" y="3230"/>
                  </a:cubicBezTo>
                  <a:cubicBezTo>
                    <a:pt x="108" y="2864"/>
                    <a:pt x="0" y="2412"/>
                    <a:pt x="43" y="1981"/>
                  </a:cubicBezTo>
                  <a:cubicBezTo>
                    <a:pt x="108" y="840"/>
                    <a:pt x="1098" y="0"/>
                    <a:pt x="2218" y="86"/>
                  </a:cubicBezTo>
                  <a:cubicBezTo>
                    <a:pt x="2649" y="129"/>
                    <a:pt x="3079" y="302"/>
                    <a:pt x="3402" y="5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40"/>
            <p:cNvSpPr/>
            <p:nvPr/>
          </p:nvSpPr>
          <p:spPr>
            <a:xfrm>
              <a:off x="411187" y="572680"/>
              <a:ext cx="253011" cy="251498"/>
            </a:xfrm>
            <a:custGeom>
              <a:avLst/>
              <a:gdLst/>
              <a:ahLst/>
              <a:cxnLst/>
              <a:rect l="l" t="t" r="r" b="b"/>
              <a:pathLst>
                <a:path w="3511" h="3490" extrusionOk="0">
                  <a:moveTo>
                    <a:pt x="216" y="2994"/>
                  </a:moveTo>
                  <a:cubicBezTo>
                    <a:pt x="65" y="2671"/>
                    <a:pt x="1" y="2326"/>
                    <a:pt x="22" y="1960"/>
                  </a:cubicBezTo>
                  <a:cubicBezTo>
                    <a:pt x="87" y="841"/>
                    <a:pt x="1077" y="1"/>
                    <a:pt x="2197" y="87"/>
                  </a:cubicBezTo>
                  <a:cubicBezTo>
                    <a:pt x="2606" y="108"/>
                    <a:pt x="2972" y="259"/>
                    <a:pt x="3295" y="496"/>
                  </a:cubicBezTo>
                  <a:cubicBezTo>
                    <a:pt x="3446" y="819"/>
                    <a:pt x="3511" y="1164"/>
                    <a:pt x="3489" y="1530"/>
                  </a:cubicBezTo>
                  <a:cubicBezTo>
                    <a:pt x="3403" y="2649"/>
                    <a:pt x="2434" y="3489"/>
                    <a:pt x="1314" y="3403"/>
                  </a:cubicBezTo>
                  <a:cubicBezTo>
                    <a:pt x="905" y="3382"/>
                    <a:pt x="517" y="3231"/>
                    <a:pt x="216" y="299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D4C44FF-7EDC-652C-DAAD-7E44D138C468}"/>
              </a:ext>
            </a:extLst>
          </p:cNvPr>
          <p:cNvSpPr txBox="1"/>
          <p:nvPr/>
        </p:nvSpPr>
        <p:spPr>
          <a:xfrm>
            <a:off x="3485171" y="1308693"/>
            <a:ext cx="5077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Robot </a:t>
            </a:r>
            <a:r>
              <a:rPr lang="tr-TR" sz="2400" dirty="0" err="1">
                <a:solidFill>
                  <a:schemeClr val="bg1"/>
                </a:solidFill>
              </a:rPr>
              <a:t>Material</a:t>
            </a:r>
            <a:r>
              <a:rPr lang="tr-TR" sz="2400" dirty="0">
                <a:solidFill>
                  <a:schemeClr val="bg1"/>
                </a:solidFill>
              </a:rPr>
              <a:t>:   </a:t>
            </a:r>
            <a:r>
              <a:rPr lang="tr-TR" sz="2400" dirty="0" err="1">
                <a:solidFill>
                  <a:schemeClr val="bg2"/>
                </a:solidFill>
              </a:rPr>
              <a:t>Plexiglass</a:t>
            </a:r>
            <a:r>
              <a:rPr lang="tr-TR" sz="2400" dirty="0">
                <a:solidFill>
                  <a:schemeClr val="bg2"/>
                </a:solidFill>
              </a:rPr>
              <a:t> </a:t>
            </a:r>
          </a:p>
          <a:p>
            <a:r>
              <a:rPr lang="tr-TR" sz="2400" dirty="0">
                <a:solidFill>
                  <a:schemeClr val="bg2"/>
                </a:solidFill>
              </a:rPr>
              <a:t>  </a:t>
            </a:r>
          </a:p>
          <a:p>
            <a:r>
              <a:rPr lang="tr-TR" sz="2400" dirty="0">
                <a:solidFill>
                  <a:schemeClr val="bg2"/>
                </a:solidFill>
              </a:rPr>
              <a:t> (</a:t>
            </a:r>
            <a:r>
              <a:rPr lang="tr-TR" sz="2400" dirty="0" err="1">
                <a:solidFill>
                  <a:schemeClr val="bg2"/>
                </a:solidFill>
              </a:rPr>
              <a:t>LightWeight</a:t>
            </a:r>
            <a:r>
              <a:rPr lang="tr-TR" sz="2400" dirty="0">
                <a:solidFill>
                  <a:schemeClr val="bg2"/>
                </a:solidFill>
              </a:rPr>
              <a:t>, </a:t>
            </a:r>
            <a:r>
              <a:rPr lang="tr-TR" sz="2400" dirty="0" err="1">
                <a:solidFill>
                  <a:schemeClr val="bg2"/>
                </a:solidFill>
              </a:rPr>
              <a:t>Cheap,accessible</a:t>
            </a:r>
            <a:r>
              <a:rPr lang="tr-TR" sz="24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E268CF6-363E-6207-9F8C-CA2ADC637415}"/>
              </a:ext>
            </a:extLst>
          </p:cNvPr>
          <p:cNvSpPr txBox="1"/>
          <p:nvPr/>
        </p:nvSpPr>
        <p:spPr>
          <a:xfrm>
            <a:off x="3485171" y="3010806"/>
            <a:ext cx="449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>
                <a:solidFill>
                  <a:schemeClr val="bg1"/>
                </a:solidFill>
              </a:rPr>
              <a:t>Dimensions</a:t>
            </a:r>
            <a:r>
              <a:rPr lang="tr-TR" sz="2400" dirty="0">
                <a:solidFill>
                  <a:schemeClr val="bg1"/>
                </a:solidFill>
              </a:rPr>
              <a:t>:  </a:t>
            </a:r>
            <a:r>
              <a:rPr lang="tr-TR" sz="2400" dirty="0">
                <a:solidFill>
                  <a:schemeClr val="bg2"/>
                </a:solidFill>
              </a:rPr>
              <a:t>15x10x15  cm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E7B015E3-743C-7FF5-BA23-C5115DE1510D}"/>
              </a:ext>
            </a:extLst>
          </p:cNvPr>
          <p:cNvSpPr txBox="1"/>
          <p:nvPr/>
        </p:nvSpPr>
        <p:spPr>
          <a:xfrm>
            <a:off x="343529" y="221041"/>
            <a:ext cx="72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Project </a:t>
            </a:r>
            <a:r>
              <a:rPr lang="tr-TR" sz="3600" dirty="0" err="1">
                <a:solidFill>
                  <a:schemeClr val="bg1"/>
                </a:solidFill>
              </a:rPr>
              <a:t>Annotations</a:t>
            </a:r>
            <a:endParaRPr lang="tr-T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6" name="Google Shape;13726;p37"/>
          <p:cNvSpPr txBox="1">
            <a:spLocks noGrp="1"/>
          </p:cNvSpPr>
          <p:nvPr>
            <p:ph type="title"/>
          </p:nvPr>
        </p:nvSpPr>
        <p:spPr>
          <a:xfrm>
            <a:off x="568036" y="262700"/>
            <a:ext cx="7861439" cy="64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3200" dirty="0"/>
              <a:t>Project </a:t>
            </a:r>
            <a:r>
              <a:rPr lang="tr-TR" sz="3200" dirty="0" err="1"/>
              <a:t>Images</a:t>
            </a:r>
            <a:endParaRPr sz="3200" dirty="0"/>
          </a:p>
        </p:txBody>
      </p:sp>
      <p:grpSp>
        <p:nvGrpSpPr>
          <p:cNvPr id="13733" name="Google Shape;13733;p37"/>
          <p:cNvGrpSpPr/>
          <p:nvPr/>
        </p:nvGrpSpPr>
        <p:grpSpPr>
          <a:xfrm>
            <a:off x="3884255" y="4521513"/>
            <a:ext cx="300558" cy="283271"/>
            <a:chOff x="3884255" y="4521513"/>
            <a:chExt cx="300558" cy="283271"/>
          </a:xfrm>
        </p:grpSpPr>
        <p:sp>
          <p:nvSpPr>
            <p:cNvPr id="13734" name="Google Shape;13734;p37"/>
            <p:cNvSpPr/>
            <p:nvPr/>
          </p:nvSpPr>
          <p:spPr>
            <a:xfrm>
              <a:off x="3884255" y="4521513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7"/>
            <p:cNvSpPr/>
            <p:nvPr/>
          </p:nvSpPr>
          <p:spPr>
            <a:xfrm>
              <a:off x="3941980" y="4544665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7"/>
            <p:cNvSpPr/>
            <p:nvPr/>
          </p:nvSpPr>
          <p:spPr>
            <a:xfrm>
              <a:off x="3947845" y="4590865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7"/>
            <p:cNvSpPr/>
            <p:nvPr/>
          </p:nvSpPr>
          <p:spPr>
            <a:xfrm>
              <a:off x="3976656" y="4619779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8" name="Google Shape;13738;p37"/>
          <p:cNvGrpSpPr/>
          <p:nvPr/>
        </p:nvGrpSpPr>
        <p:grpSpPr>
          <a:xfrm>
            <a:off x="4415919" y="4475313"/>
            <a:ext cx="156092" cy="306422"/>
            <a:chOff x="474406" y="2974600"/>
            <a:chExt cx="106759" cy="209577"/>
          </a:xfrm>
        </p:grpSpPr>
        <p:sp>
          <p:nvSpPr>
            <p:cNvPr id="13739" name="Google Shape;13739;p37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7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7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7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3" name="Google Shape;13743;p37"/>
          <p:cNvGrpSpPr/>
          <p:nvPr/>
        </p:nvGrpSpPr>
        <p:grpSpPr>
          <a:xfrm>
            <a:off x="7187429" y="4388338"/>
            <a:ext cx="230087" cy="393387"/>
            <a:chOff x="1267792" y="5309150"/>
            <a:chExt cx="230087" cy="393387"/>
          </a:xfrm>
        </p:grpSpPr>
        <p:sp>
          <p:nvSpPr>
            <p:cNvPr id="13744" name="Google Shape;13744;p37"/>
            <p:cNvSpPr/>
            <p:nvPr/>
          </p:nvSpPr>
          <p:spPr>
            <a:xfrm>
              <a:off x="1267792" y="5309150"/>
              <a:ext cx="230087" cy="393387"/>
            </a:xfrm>
            <a:custGeom>
              <a:avLst/>
              <a:gdLst/>
              <a:ahLst/>
              <a:cxnLst/>
              <a:rect l="l" t="t" r="r" b="b"/>
              <a:pathLst>
                <a:path w="3483" h="5955" extrusionOk="0">
                  <a:moveTo>
                    <a:pt x="3483" y="1"/>
                  </a:moveTo>
                  <a:lnTo>
                    <a:pt x="348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7"/>
            <p:cNvSpPr/>
            <p:nvPr/>
          </p:nvSpPr>
          <p:spPr>
            <a:xfrm>
              <a:off x="1416227" y="5309150"/>
              <a:ext cx="81650" cy="393387"/>
            </a:xfrm>
            <a:custGeom>
              <a:avLst/>
              <a:gdLst/>
              <a:ahLst/>
              <a:cxnLst/>
              <a:rect l="l" t="t" r="r" b="b"/>
              <a:pathLst>
                <a:path w="1236" h="5955" extrusionOk="0">
                  <a:moveTo>
                    <a:pt x="1236" y="1"/>
                  </a:moveTo>
                  <a:lnTo>
                    <a:pt x="1236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7"/>
            <p:cNvSpPr/>
            <p:nvPr/>
          </p:nvSpPr>
          <p:spPr>
            <a:xfrm>
              <a:off x="1312316" y="5309150"/>
              <a:ext cx="44591" cy="393387"/>
            </a:xfrm>
            <a:custGeom>
              <a:avLst/>
              <a:gdLst/>
              <a:ahLst/>
              <a:cxnLst/>
              <a:rect l="l" t="t" r="r" b="b"/>
              <a:pathLst>
                <a:path w="675" h="5955" extrusionOk="0">
                  <a:moveTo>
                    <a:pt x="674" y="1"/>
                  </a:moveTo>
                  <a:lnTo>
                    <a:pt x="674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7" name="Google Shape;13747;p37"/>
          <p:cNvGrpSpPr/>
          <p:nvPr/>
        </p:nvGrpSpPr>
        <p:grpSpPr>
          <a:xfrm rot="8407646" flipH="1">
            <a:off x="6867624" y="118182"/>
            <a:ext cx="3001662" cy="2634485"/>
            <a:chOff x="7103607" y="158760"/>
            <a:chExt cx="2741185" cy="2405871"/>
          </a:xfrm>
        </p:grpSpPr>
        <p:sp>
          <p:nvSpPr>
            <p:cNvPr id="13748" name="Google Shape;13748;p37"/>
            <p:cNvSpPr/>
            <p:nvPr/>
          </p:nvSpPr>
          <p:spPr>
            <a:xfrm rot="923072" flipH="1">
              <a:off x="8757029" y="1390196"/>
              <a:ext cx="963666" cy="1065701"/>
            </a:xfrm>
            <a:custGeom>
              <a:avLst/>
              <a:gdLst/>
              <a:ahLst/>
              <a:cxnLst/>
              <a:rect l="l" t="t" r="r" b="b"/>
              <a:pathLst>
                <a:path w="14450" h="15980" extrusionOk="0">
                  <a:moveTo>
                    <a:pt x="14450" y="4114"/>
                  </a:moveTo>
                  <a:lnTo>
                    <a:pt x="9238" y="1"/>
                  </a:lnTo>
                  <a:lnTo>
                    <a:pt x="0" y="11888"/>
                  </a:lnTo>
                  <a:lnTo>
                    <a:pt x="5190" y="15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7"/>
            <p:cNvSpPr/>
            <p:nvPr/>
          </p:nvSpPr>
          <p:spPr>
            <a:xfrm rot="923072" flipH="1">
              <a:off x="8758525" y="1432433"/>
              <a:ext cx="906246" cy="1016884"/>
            </a:xfrm>
            <a:custGeom>
              <a:avLst/>
              <a:gdLst/>
              <a:ahLst/>
              <a:cxnLst/>
              <a:rect l="l" t="t" r="r" b="b"/>
              <a:pathLst>
                <a:path w="13589" h="15248" extrusionOk="0">
                  <a:moveTo>
                    <a:pt x="1" y="11759"/>
                  </a:moveTo>
                  <a:lnTo>
                    <a:pt x="4437" y="15247"/>
                  </a:lnTo>
                  <a:lnTo>
                    <a:pt x="13589" y="3511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7"/>
            <p:cNvSpPr/>
            <p:nvPr/>
          </p:nvSpPr>
          <p:spPr>
            <a:xfrm rot="923072" flipH="1">
              <a:off x="8811828" y="1439434"/>
              <a:ext cx="855962" cy="976670"/>
            </a:xfrm>
            <a:custGeom>
              <a:avLst/>
              <a:gdLst/>
              <a:ahLst/>
              <a:cxnLst/>
              <a:rect l="l" t="t" r="r" b="b"/>
              <a:pathLst>
                <a:path w="12835" h="14645" extrusionOk="0">
                  <a:moveTo>
                    <a:pt x="12835" y="2930"/>
                  </a:moveTo>
                  <a:lnTo>
                    <a:pt x="9131" y="1"/>
                  </a:lnTo>
                  <a:lnTo>
                    <a:pt x="0" y="11716"/>
                  </a:lnTo>
                  <a:lnTo>
                    <a:pt x="3726" y="1464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7"/>
            <p:cNvSpPr/>
            <p:nvPr/>
          </p:nvSpPr>
          <p:spPr>
            <a:xfrm rot="3331772" flipH="1">
              <a:off x="8263789" y="876268"/>
              <a:ext cx="818680" cy="652023"/>
            </a:xfrm>
            <a:custGeom>
              <a:avLst/>
              <a:gdLst/>
              <a:ahLst/>
              <a:cxnLst/>
              <a:rect l="l" t="t" r="r" b="b"/>
              <a:pathLst>
                <a:path w="12276" h="9777" extrusionOk="0">
                  <a:moveTo>
                    <a:pt x="9820" y="9777"/>
                  </a:moveTo>
                  <a:lnTo>
                    <a:pt x="12275" y="5362"/>
                  </a:lnTo>
                  <a:lnTo>
                    <a:pt x="2456" y="0"/>
                  </a:lnTo>
                  <a:lnTo>
                    <a:pt x="1" y="4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7"/>
            <p:cNvSpPr/>
            <p:nvPr/>
          </p:nvSpPr>
          <p:spPr>
            <a:xfrm rot="3331772" flipH="1">
              <a:off x="8215349" y="830790"/>
              <a:ext cx="789870" cy="613276"/>
            </a:xfrm>
            <a:custGeom>
              <a:avLst/>
              <a:gdLst/>
              <a:ahLst/>
              <a:cxnLst/>
              <a:rect l="l" t="t" r="r" b="b"/>
              <a:pathLst>
                <a:path w="11844" h="9196" extrusionOk="0">
                  <a:moveTo>
                    <a:pt x="11844" y="5534"/>
                  </a:moveTo>
                  <a:lnTo>
                    <a:pt x="2132" y="0"/>
                  </a:lnTo>
                  <a:lnTo>
                    <a:pt x="0" y="3661"/>
                  </a:lnTo>
                  <a:lnTo>
                    <a:pt x="9712" y="919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7"/>
            <p:cNvSpPr/>
            <p:nvPr/>
          </p:nvSpPr>
          <p:spPr>
            <a:xfrm rot="3331772" flipH="1">
              <a:off x="7454277" y="326969"/>
              <a:ext cx="647755" cy="455289"/>
            </a:xfrm>
            <a:custGeom>
              <a:avLst/>
              <a:gdLst/>
              <a:ahLst/>
              <a:cxnLst/>
              <a:rect l="l" t="t" r="r" b="b"/>
              <a:pathLst>
                <a:path w="9713" h="6827" extrusionOk="0">
                  <a:moveTo>
                    <a:pt x="0" y="4005"/>
                  </a:moveTo>
                  <a:lnTo>
                    <a:pt x="2369" y="0"/>
                  </a:lnTo>
                  <a:lnTo>
                    <a:pt x="7408" y="3532"/>
                  </a:lnTo>
                  <a:lnTo>
                    <a:pt x="9712" y="6374"/>
                  </a:lnTo>
                  <a:lnTo>
                    <a:pt x="9002" y="6826"/>
                  </a:lnTo>
                  <a:lnTo>
                    <a:pt x="6698" y="4005"/>
                  </a:lnTo>
                  <a:lnTo>
                    <a:pt x="3381" y="2046"/>
                  </a:lnTo>
                  <a:lnTo>
                    <a:pt x="1788" y="47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7"/>
            <p:cNvSpPr/>
            <p:nvPr/>
          </p:nvSpPr>
          <p:spPr>
            <a:xfrm rot="3331772" flipH="1">
              <a:off x="7331536" y="611852"/>
              <a:ext cx="619012" cy="488367"/>
            </a:xfrm>
            <a:custGeom>
              <a:avLst/>
              <a:gdLst/>
              <a:ahLst/>
              <a:cxnLst/>
              <a:rect l="l" t="t" r="r" b="b"/>
              <a:pathLst>
                <a:path w="9282" h="7323" extrusionOk="0">
                  <a:moveTo>
                    <a:pt x="2347" y="0"/>
                  </a:moveTo>
                  <a:lnTo>
                    <a:pt x="0" y="4006"/>
                  </a:lnTo>
                  <a:lnTo>
                    <a:pt x="5556" y="6698"/>
                  </a:lnTo>
                  <a:lnTo>
                    <a:pt x="9152" y="7322"/>
                  </a:lnTo>
                  <a:lnTo>
                    <a:pt x="9281" y="6396"/>
                  </a:lnTo>
                  <a:lnTo>
                    <a:pt x="5621" y="5858"/>
                  </a:lnTo>
                  <a:lnTo>
                    <a:pt x="2304" y="3898"/>
                  </a:lnTo>
                  <a:lnTo>
                    <a:pt x="3898" y="1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7"/>
            <p:cNvSpPr/>
            <p:nvPr/>
          </p:nvSpPr>
          <p:spPr>
            <a:xfrm rot="3331772" flipH="1">
              <a:off x="7460178" y="331564"/>
              <a:ext cx="623346" cy="425145"/>
            </a:xfrm>
            <a:custGeom>
              <a:avLst/>
              <a:gdLst/>
              <a:ahLst/>
              <a:cxnLst/>
              <a:rect l="l" t="t" r="r" b="b"/>
              <a:pathLst>
                <a:path w="9347" h="6375" extrusionOk="0">
                  <a:moveTo>
                    <a:pt x="2305" y="0"/>
                  </a:moveTo>
                  <a:lnTo>
                    <a:pt x="7042" y="3317"/>
                  </a:lnTo>
                  <a:lnTo>
                    <a:pt x="9346" y="6159"/>
                  </a:lnTo>
                  <a:lnTo>
                    <a:pt x="9002" y="6375"/>
                  </a:lnTo>
                  <a:lnTo>
                    <a:pt x="6676" y="3963"/>
                  </a:lnTo>
                  <a:lnTo>
                    <a:pt x="3360" y="2025"/>
                  </a:lnTo>
                  <a:lnTo>
                    <a:pt x="3338" y="2025"/>
                  </a:lnTo>
                  <a:lnTo>
                    <a:pt x="3015" y="1831"/>
                  </a:lnTo>
                  <a:lnTo>
                    <a:pt x="1422" y="4566"/>
                  </a:lnTo>
                  <a:lnTo>
                    <a:pt x="1" y="394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7"/>
            <p:cNvSpPr/>
            <p:nvPr/>
          </p:nvSpPr>
          <p:spPr>
            <a:xfrm rot="3331772" flipH="1">
              <a:off x="7335639" y="617739"/>
              <a:ext cx="588868" cy="472562"/>
            </a:xfrm>
            <a:custGeom>
              <a:avLst/>
              <a:gdLst/>
              <a:ahLst/>
              <a:cxnLst/>
              <a:rect l="l" t="t" r="r" b="b"/>
              <a:pathLst>
                <a:path w="8830" h="7086" extrusionOk="0">
                  <a:moveTo>
                    <a:pt x="1" y="3941"/>
                  </a:moveTo>
                  <a:lnTo>
                    <a:pt x="5212" y="6461"/>
                  </a:lnTo>
                  <a:lnTo>
                    <a:pt x="8808" y="7085"/>
                  </a:lnTo>
                  <a:lnTo>
                    <a:pt x="8830" y="6676"/>
                  </a:lnTo>
                  <a:lnTo>
                    <a:pt x="5600" y="5793"/>
                  </a:lnTo>
                  <a:lnTo>
                    <a:pt x="5277" y="5621"/>
                  </a:lnTo>
                  <a:lnTo>
                    <a:pt x="5277" y="5621"/>
                  </a:lnTo>
                  <a:lnTo>
                    <a:pt x="1960" y="3661"/>
                  </a:lnTo>
                  <a:lnTo>
                    <a:pt x="3554" y="926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7"/>
            <p:cNvSpPr/>
            <p:nvPr/>
          </p:nvSpPr>
          <p:spPr>
            <a:xfrm rot="3331772" flipH="1">
              <a:off x="7910830" y="771890"/>
              <a:ext cx="324644" cy="270026"/>
            </a:xfrm>
            <a:custGeom>
              <a:avLst/>
              <a:gdLst/>
              <a:ahLst/>
              <a:cxnLst/>
              <a:rect l="l" t="t" r="r" b="b"/>
              <a:pathLst>
                <a:path w="4868" h="4049" extrusionOk="0">
                  <a:moveTo>
                    <a:pt x="3769" y="4049"/>
                  </a:moveTo>
                  <a:lnTo>
                    <a:pt x="4867" y="2175"/>
                  </a:lnTo>
                  <a:lnTo>
                    <a:pt x="1099" y="0"/>
                  </a:lnTo>
                  <a:lnTo>
                    <a:pt x="0" y="1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7"/>
            <p:cNvSpPr/>
            <p:nvPr/>
          </p:nvSpPr>
          <p:spPr>
            <a:xfrm rot="3331772" flipH="1">
              <a:off x="8036047" y="837811"/>
              <a:ext cx="202536" cy="198201"/>
            </a:xfrm>
            <a:custGeom>
              <a:avLst/>
              <a:gdLst/>
              <a:ahLst/>
              <a:cxnLst/>
              <a:rect l="l" t="t" r="r" b="b"/>
              <a:pathLst>
                <a:path w="3037" h="2972" extrusionOk="0">
                  <a:moveTo>
                    <a:pt x="3037" y="1120"/>
                  </a:moveTo>
                  <a:lnTo>
                    <a:pt x="1099" y="0"/>
                  </a:lnTo>
                  <a:lnTo>
                    <a:pt x="0" y="1895"/>
                  </a:lnTo>
                  <a:lnTo>
                    <a:pt x="1895" y="2972"/>
                  </a:lnTo>
                  <a:cubicBezTo>
                    <a:pt x="2520" y="2541"/>
                    <a:pt x="2929" y="1852"/>
                    <a:pt x="3037" y="112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7"/>
            <p:cNvSpPr/>
            <p:nvPr/>
          </p:nvSpPr>
          <p:spPr>
            <a:xfrm rot="3331772" flipH="1">
              <a:off x="7767321" y="694060"/>
              <a:ext cx="284431" cy="291566"/>
            </a:xfrm>
            <a:custGeom>
              <a:avLst/>
              <a:gdLst/>
              <a:ahLst/>
              <a:cxnLst/>
              <a:rect l="l" t="t" r="r" b="b"/>
              <a:pathLst>
                <a:path w="4265" h="4372" extrusionOk="0">
                  <a:moveTo>
                    <a:pt x="3942" y="1637"/>
                  </a:moveTo>
                  <a:cubicBezTo>
                    <a:pt x="3446" y="151"/>
                    <a:pt x="1401" y="0"/>
                    <a:pt x="690" y="1400"/>
                  </a:cubicBezTo>
                  <a:cubicBezTo>
                    <a:pt x="1" y="2800"/>
                    <a:pt x="1336" y="4372"/>
                    <a:pt x="2843" y="3876"/>
                  </a:cubicBezTo>
                  <a:cubicBezTo>
                    <a:pt x="3748" y="3553"/>
                    <a:pt x="4265" y="2563"/>
                    <a:pt x="3942" y="1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7"/>
            <p:cNvSpPr/>
            <p:nvPr/>
          </p:nvSpPr>
          <p:spPr>
            <a:xfrm rot="3331772" flipH="1">
              <a:off x="7749472" y="687662"/>
              <a:ext cx="277295" cy="290166"/>
            </a:xfrm>
            <a:custGeom>
              <a:avLst/>
              <a:gdLst/>
              <a:ahLst/>
              <a:cxnLst/>
              <a:rect l="l" t="t" r="r" b="b"/>
              <a:pathLst>
                <a:path w="4158" h="4351" extrusionOk="0">
                  <a:moveTo>
                    <a:pt x="3640" y="1422"/>
                  </a:moveTo>
                  <a:cubicBezTo>
                    <a:pt x="3511" y="1056"/>
                    <a:pt x="3274" y="754"/>
                    <a:pt x="2973" y="539"/>
                  </a:cubicBezTo>
                  <a:cubicBezTo>
                    <a:pt x="2154" y="1"/>
                    <a:pt x="1056" y="237"/>
                    <a:pt x="518" y="1056"/>
                  </a:cubicBezTo>
                  <a:cubicBezTo>
                    <a:pt x="1" y="1874"/>
                    <a:pt x="216" y="2972"/>
                    <a:pt x="1035" y="3489"/>
                  </a:cubicBezTo>
                  <a:cubicBezTo>
                    <a:pt x="2434" y="4351"/>
                    <a:pt x="4157" y="2994"/>
                    <a:pt x="3640" y="14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7"/>
            <p:cNvSpPr/>
            <p:nvPr/>
          </p:nvSpPr>
          <p:spPr>
            <a:xfrm rot="3331772" flipH="1">
              <a:off x="8774554" y="1149893"/>
              <a:ext cx="527114" cy="528581"/>
            </a:xfrm>
            <a:custGeom>
              <a:avLst/>
              <a:gdLst/>
              <a:ahLst/>
              <a:cxnLst/>
              <a:rect l="l" t="t" r="r" b="b"/>
              <a:pathLst>
                <a:path w="7904" h="7926" extrusionOk="0">
                  <a:moveTo>
                    <a:pt x="3166" y="453"/>
                  </a:moveTo>
                  <a:cubicBezTo>
                    <a:pt x="5104" y="1"/>
                    <a:pt x="7042" y="1228"/>
                    <a:pt x="7472" y="3167"/>
                  </a:cubicBezTo>
                  <a:cubicBezTo>
                    <a:pt x="7903" y="5105"/>
                    <a:pt x="6697" y="7043"/>
                    <a:pt x="4759" y="7473"/>
                  </a:cubicBezTo>
                  <a:cubicBezTo>
                    <a:pt x="2800" y="7926"/>
                    <a:pt x="883" y="6698"/>
                    <a:pt x="452" y="4760"/>
                  </a:cubicBezTo>
                  <a:cubicBezTo>
                    <a:pt x="0" y="2822"/>
                    <a:pt x="1228" y="884"/>
                    <a:pt x="3166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7"/>
            <p:cNvSpPr/>
            <p:nvPr/>
          </p:nvSpPr>
          <p:spPr>
            <a:xfrm rot="3331772" flipH="1">
              <a:off x="8770383" y="1172151"/>
              <a:ext cx="499838" cy="475429"/>
            </a:xfrm>
            <a:custGeom>
              <a:avLst/>
              <a:gdLst/>
              <a:ahLst/>
              <a:cxnLst/>
              <a:rect l="l" t="t" r="r" b="b"/>
              <a:pathLst>
                <a:path w="7495" h="7129" extrusionOk="0">
                  <a:moveTo>
                    <a:pt x="6224" y="969"/>
                  </a:moveTo>
                  <a:cubicBezTo>
                    <a:pt x="6633" y="1422"/>
                    <a:pt x="6913" y="1982"/>
                    <a:pt x="7063" y="2585"/>
                  </a:cubicBezTo>
                  <a:cubicBezTo>
                    <a:pt x="7494" y="4523"/>
                    <a:pt x="6267" y="6461"/>
                    <a:pt x="4329" y="6891"/>
                  </a:cubicBezTo>
                  <a:cubicBezTo>
                    <a:pt x="3252" y="7128"/>
                    <a:pt x="2132" y="6870"/>
                    <a:pt x="1271" y="6181"/>
                  </a:cubicBezTo>
                  <a:cubicBezTo>
                    <a:pt x="862" y="5707"/>
                    <a:pt x="560" y="5147"/>
                    <a:pt x="431" y="4566"/>
                  </a:cubicBezTo>
                  <a:cubicBezTo>
                    <a:pt x="0" y="2606"/>
                    <a:pt x="1206" y="690"/>
                    <a:pt x="3144" y="259"/>
                  </a:cubicBezTo>
                  <a:cubicBezTo>
                    <a:pt x="4221" y="0"/>
                    <a:pt x="5362" y="280"/>
                    <a:pt x="6224" y="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7"/>
            <p:cNvSpPr/>
            <p:nvPr/>
          </p:nvSpPr>
          <p:spPr>
            <a:xfrm rot="3331772" flipH="1">
              <a:off x="8856178" y="1246629"/>
              <a:ext cx="304504" cy="304504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1831" y="259"/>
                  </a:moveTo>
                  <a:cubicBezTo>
                    <a:pt x="2951" y="1"/>
                    <a:pt x="4070" y="690"/>
                    <a:pt x="4329" y="1831"/>
                  </a:cubicBezTo>
                  <a:cubicBezTo>
                    <a:pt x="4566" y="2951"/>
                    <a:pt x="3877" y="4049"/>
                    <a:pt x="2735" y="4307"/>
                  </a:cubicBezTo>
                  <a:cubicBezTo>
                    <a:pt x="1615" y="4566"/>
                    <a:pt x="517" y="3855"/>
                    <a:pt x="259" y="2735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7"/>
            <p:cNvSpPr/>
            <p:nvPr/>
          </p:nvSpPr>
          <p:spPr>
            <a:xfrm rot="3331772" flipH="1">
              <a:off x="8885173" y="1261957"/>
              <a:ext cx="305905" cy="304504"/>
            </a:xfrm>
            <a:custGeom>
              <a:avLst/>
              <a:gdLst/>
              <a:ahLst/>
              <a:cxnLst/>
              <a:rect l="l" t="t" r="r" b="b"/>
              <a:pathLst>
                <a:path w="4587" h="4566" extrusionOk="0">
                  <a:moveTo>
                    <a:pt x="1831" y="259"/>
                  </a:moveTo>
                  <a:cubicBezTo>
                    <a:pt x="2950" y="1"/>
                    <a:pt x="4070" y="711"/>
                    <a:pt x="4329" y="1831"/>
                  </a:cubicBezTo>
                  <a:cubicBezTo>
                    <a:pt x="4587" y="2951"/>
                    <a:pt x="3876" y="4071"/>
                    <a:pt x="2757" y="4308"/>
                  </a:cubicBezTo>
                  <a:cubicBezTo>
                    <a:pt x="1637" y="4566"/>
                    <a:pt x="517" y="3855"/>
                    <a:pt x="259" y="2736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7"/>
            <p:cNvSpPr/>
            <p:nvPr/>
          </p:nvSpPr>
          <p:spPr>
            <a:xfrm rot="3331772" flipH="1">
              <a:off x="8883748" y="1274666"/>
              <a:ext cx="271426" cy="262890"/>
            </a:xfrm>
            <a:custGeom>
              <a:avLst/>
              <a:gdLst/>
              <a:ahLst/>
              <a:cxnLst/>
              <a:rect l="l" t="t" r="r" b="b"/>
              <a:pathLst>
                <a:path w="4070" h="3942" extrusionOk="0">
                  <a:moveTo>
                    <a:pt x="3122" y="216"/>
                  </a:moveTo>
                  <a:cubicBezTo>
                    <a:pt x="3467" y="496"/>
                    <a:pt x="3725" y="905"/>
                    <a:pt x="3812" y="1357"/>
                  </a:cubicBezTo>
                  <a:cubicBezTo>
                    <a:pt x="4070" y="2477"/>
                    <a:pt x="3359" y="3597"/>
                    <a:pt x="2240" y="3834"/>
                  </a:cubicBezTo>
                  <a:cubicBezTo>
                    <a:pt x="1809" y="3941"/>
                    <a:pt x="1357" y="3898"/>
                    <a:pt x="948" y="3704"/>
                  </a:cubicBezTo>
                  <a:cubicBezTo>
                    <a:pt x="581" y="3403"/>
                    <a:pt x="345" y="3015"/>
                    <a:pt x="237" y="2563"/>
                  </a:cubicBezTo>
                  <a:cubicBezTo>
                    <a:pt x="0" y="1443"/>
                    <a:pt x="689" y="345"/>
                    <a:pt x="1809" y="87"/>
                  </a:cubicBezTo>
                  <a:cubicBezTo>
                    <a:pt x="2240" y="0"/>
                    <a:pt x="2713" y="43"/>
                    <a:pt x="3122" y="21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7"/>
            <p:cNvSpPr/>
            <p:nvPr/>
          </p:nvSpPr>
          <p:spPr>
            <a:xfrm rot="3331772" flipH="1">
              <a:off x="8907416" y="1287899"/>
              <a:ext cx="251353" cy="245617"/>
            </a:xfrm>
            <a:custGeom>
              <a:avLst/>
              <a:gdLst/>
              <a:ahLst/>
              <a:cxnLst/>
              <a:rect l="l" t="t" r="r" b="b"/>
              <a:pathLst>
                <a:path w="3769" h="3683" extrusionOk="0">
                  <a:moveTo>
                    <a:pt x="754" y="3510"/>
                  </a:moveTo>
                  <a:cubicBezTo>
                    <a:pt x="496" y="3252"/>
                    <a:pt x="324" y="2929"/>
                    <a:pt x="259" y="2563"/>
                  </a:cubicBezTo>
                  <a:cubicBezTo>
                    <a:pt x="0" y="1443"/>
                    <a:pt x="711" y="345"/>
                    <a:pt x="1831" y="87"/>
                  </a:cubicBezTo>
                  <a:cubicBezTo>
                    <a:pt x="2240" y="0"/>
                    <a:pt x="2649" y="22"/>
                    <a:pt x="3037" y="173"/>
                  </a:cubicBezTo>
                  <a:cubicBezTo>
                    <a:pt x="3274" y="453"/>
                    <a:pt x="3446" y="776"/>
                    <a:pt x="3511" y="1120"/>
                  </a:cubicBezTo>
                  <a:cubicBezTo>
                    <a:pt x="3769" y="2240"/>
                    <a:pt x="3058" y="3338"/>
                    <a:pt x="1939" y="3597"/>
                  </a:cubicBezTo>
                  <a:cubicBezTo>
                    <a:pt x="1551" y="3683"/>
                    <a:pt x="1120" y="3640"/>
                    <a:pt x="754" y="351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7"/>
            <p:cNvSpPr/>
            <p:nvPr/>
          </p:nvSpPr>
          <p:spPr>
            <a:xfrm rot="3331772" flipH="1">
              <a:off x="8069427" y="802729"/>
              <a:ext cx="406539" cy="406472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2219" y="453"/>
                  </a:moveTo>
                  <a:cubicBezTo>
                    <a:pt x="3662" y="0"/>
                    <a:pt x="5191" y="797"/>
                    <a:pt x="5643" y="2219"/>
                  </a:cubicBezTo>
                  <a:cubicBezTo>
                    <a:pt x="6095" y="3661"/>
                    <a:pt x="5320" y="5190"/>
                    <a:pt x="3877" y="5642"/>
                  </a:cubicBezTo>
                  <a:cubicBezTo>
                    <a:pt x="2434" y="6095"/>
                    <a:pt x="905" y="5319"/>
                    <a:pt x="453" y="3877"/>
                  </a:cubicBezTo>
                  <a:cubicBezTo>
                    <a:pt x="1" y="2434"/>
                    <a:pt x="776" y="905"/>
                    <a:pt x="2219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7"/>
            <p:cNvSpPr/>
            <p:nvPr/>
          </p:nvSpPr>
          <p:spPr>
            <a:xfrm rot="3331772" flipH="1">
              <a:off x="8067008" y="820259"/>
              <a:ext cx="384998" cy="363391"/>
            </a:xfrm>
            <a:custGeom>
              <a:avLst/>
              <a:gdLst/>
              <a:ahLst/>
              <a:cxnLst/>
              <a:rect l="l" t="t" r="r" b="b"/>
              <a:pathLst>
                <a:path w="5773" h="5449" extrusionOk="0">
                  <a:moveTo>
                    <a:pt x="4588" y="604"/>
                  </a:moveTo>
                  <a:cubicBezTo>
                    <a:pt x="4932" y="927"/>
                    <a:pt x="5191" y="1336"/>
                    <a:pt x="5320" y="1767"/>
                  </a:cubicBezTo>
                  <a:cubicBezTo>
                    <a:pt x="5772" y="3209"/>
                    <a:pt x="4997" y="4738"/>
                    <a:pt x="3554" y="5190"/>
                  </a:cubicBezTo>
                  <a:cubicBezTo>
                    <a:pt x="2757" y="5449"/>
                    <a:pt x="1874" y="5320"/>
                    <a:pt x="1185" y="4846"/>
                  </a:cubicBezTo>
                  <a:cubicBezTo>
                    <a:pt x="841" y="4523"/>
                    <a:pt x="582" y="4114"/>
                    <a:pt x="453" y="3683"/>
                  </a:cubicBezTo>
                  <a:cubicBezTo>
                    <a:pt x="1" y="2240"/>
                    <a:pt x="798" y="711"/>
                    <a:pt x="2219" y="259"/>
                  </a:cubicBezTo>
                  <a:cubicBezTo>
                    <a:pt x="3016" y="1"/>
                    <a:pt x="3899" y="130"/>
                    <a:pt x="4588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7"/>
            <p:cNvSpPr/>
            <p:nvPr/>
          </p:nvSpPr>
          <p:spPr>
            <a:xfrm rot="3331772" flipH="1">
              <a:off x="8133193" y="873591"/>
              <a:ext cx="235614" cy="237014"/>
            </a:xfrm>
            <a:custGeom>
              <a:avLst/>
              <a:gdLst/>
              <a:ahLst/>
              <a:cxnLst/>
              <a:rect l="l" t="t" r="r" b="b"/>
              <a:pathLst>
                <a:path w="3533" h="3554" extrusionOk="0">
                  <a:moveTo>
                    <a:pt x="1292" y="281"/>
                  </a:moveTo>
                  <a:cubicBezTo>
                    <a:pt x="2111" y="1"/>
                    <a:pt x="2994" y="475"/>
                    <a:pt x="3274" y="1293"/>
                  </a:cubicBezTo>
                  <a:cubicBezTo>
                    <a:pt x="3532" y="2133"/>
                    <a:pt x="3080" y="3016"/>
                    <a:pt x="2240" y="3274"/>
                  </a:cubicBezTo>
                  <a:cubicBezTo>
                    <a:pt x="1400" y="3554"/>
                    <a:pt x="517" y="3080"/>
                    <a:pt x="259" y="2262"/>
                  </a:cubicBezTo>
                  <a:cubicBezTo>
                    <a:pt x="0" y="1422"/>
                    <a:pt x="453" y="539"/>
                    <a:pt x="1292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7"/>
            <p:cNvSpPr/>
            <p:nvPr/>
          </p:nvSpPr>
          <p:spPr>
            <a:xfrm rot="3331772" flipH="1">
              <a:off x="8153582" y="888572"/>
              <a:ext cx="237014" cy="235614"/>
            </a:xfrm>
            <a:custGeom>
              <a:avLst/>
              <a:gdLst/>
              <a:ahLst/>
              <a:cxnLst/>
              <a:rect l="l" t="t" r="r" b="b"/>
              <a:pathLst>
                <a:path w="3554" h="3533" extrusionOk="0">
                  <a:moveTo>
                    <a:pt x="1292" y="259"/>
                  </a:moveTo>
                  <a:cubicBezTo>
                    <a:pt x="2132" y="1"/>
                    <a:pt x="3015" y="453"/>
                    <a:pt x="3274" y="1271"/>
                  </a:cubicBezTo>
                  <a:cubicBezTo>
                    <a:pt x="3553" y="2111"/>
                    <a:pt x="3080" y="2994"/>
                    <a:pt x="2261" y="3252"/>
                  </a:cubicBezTo>
                  <a:cubicBezTo>
                    <a:pt x="1422" y="3532"/>
                    <a:pt x="539" y="3058"/>
                    <a:pt x="280" y="2240"/>
                  </a:cubicBezTo>
                  <a:cubicBezTo>
                    <a:pt x="0" y="1400"/>
                    <a:pt x="474" y="517"/>
                    <a:pt x="1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7"/>
            <p:cNvSpPr/>
            <p:nvPr/>
          </p:nvSpPr>
          <p:spPr>
            <a:xfrm rot="3331772" flipH="1">
              <a:off x="8154453" y="898451"/>
              <a:ext cx="211206" cy="201069"/>
            </a:xfrm>
            <a:custGeom>
              <a:avLst/>
              <a:gdLst/>
              <a:ahLst/>
              <a:cxnLst/>
              <a:rect l="l" t="t" r="r" b="b"/>
              <a:pathLst>
                <a:path w="3167" h="3015" extrusionOk="0">
                  <a:moveTo>
                    <a:pt x="2305" y="129"/>
                  </a:moveTo>
                  <a:cubicBezTo>
                    <a:pt x="2585" y="323"/>
                    <a:pt x="2779" y="603"/>
                    <a:pt x="2887" y="926"/>
                  </a:cubicBezTo>
                  <a:cubicBezTo>
                    <a:pt x="3166" y="1766"/>
                    <a:pt x="2693" y="2649"/>
                    <a:pt x="1874" y="2907"/>
                  </a:cubicBezTo>
                  <a:cubicBezTo>
                    <a:pt x="1551" y="3015"/>
                    <a:pt x="1185" y="3015"/>
                    <a:pt x="862" y="2907"/>
                  </a:cubicBezTo>
                  <a:cubicBezTo>
                    <a:pt x="582" y="2692"/>
                    <a:pt x="389" y="2412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616" y="0"/>
                    <a:pt x="1982" y="0"/>
                    <a:pt x="2305" y="12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7"/>
            <p:cNvSpPr/>
            <p:nvPr/>
          </p:nvSpPr>
          <p:spPr>
            <a:xfrm rot="3331772" flipH="1">
              <a:off x="8172654" y="908033"/>
              <a:ext cx="194000" cy="189598"/>
            </a:xfrm>
            <a:custGeom>
              <a:avLst/>
              <a:gdLst/>
              <a:ahLst/>
              <a:cxnLst/>
              <a:rect l="l" t="t" r="r" b="b"/>
              <a:pathLst>
                <a:path w="2909" h="2843" extrusionOk="0">
                  <a:moveTo>
                    <a:pt x="712" y="2778"/>
                  </a:moveTo>
                  <a:cubicBezTo>
                    <a:pt x="496" y="2584"/>
                    <a:pt x="367" y="2347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594" y="22"/>
                    <a:pt x="1918" y="0"/>
                    <a:pt x="2219" y="86"/>
                  </a:cubicBezTo>
                  <a:cubicBezTo>
                    <a:pt x="2413" y="280"/>
                    <a:pt x="2564" y="517"/>
                    <a:pt x="2650" y="775"/>
                  </a:cubicBezTo>
                  <a:cubicBezTo>
                    <a:pt x="2908" y="1615"/>
                    <a:pt x="2456" y="2498"/>
                    <a:pt x="1616" y="2756"/>
                  </a:cubicBezTo>
                  <a:cubicBezTo>
                    <a:pt x="1315" y="2843"/>
                    <a:pt x="1013" y="2843"/>
                    <a:pt x="712" y="275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7"/>
            <p:cNvSpPr/>
            <p:nvPr/>
          </p:nvSpPr>
          <p:spPr>
            <a:xfrm rot="3331772" flipH="1">
              <a:off x="7807881" y="746340"/>
              <a:ext cx="165257" cy="169525"/>
            </a:xfrm>
            <a:custGeom>
              <a:avLst/>
              <a:gdLst/>
              <a:ahLst/>
              <a:cxnLst/>
              <a:rect l="l" t="t" r="r" b="b"/>
              <a:pathLst>
                <a:path w="2478" h="2542" extrusionOk="0">
                  <a:moveTo>
                    <a:pt x="2305" y="948"/>
                  </a:moveTo>
                  <a:cubicBezTo>
                    <a:pt x="2003" y="87"/>
                    <a:pt x="819" y="1"/>
                    <a:pt x="410" y="819"/>
                  </a:cubicBezTo>
                  <a:cubicBezTo>
                    <a:pt x="1" y="1638"/>
                    <a:pt x="776" y="2542"/>
                    <a:pt x="1659" y="2241"/>
                  </a:cubicBezTo>
                  <a:cubicBezTo>
                    <a:pt x="2197" y="2068"/>
                    <a:pt x="2477" y="1487"/>
                    <a:pt x="2305" y="94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7"/>
            <p:cNvSpPr/>
            <p:nvPr/>
          </p:nvSpPr>
          <p:spPr>
            <a:xfrm rot="3331772" flipH="1">
              <a:off x="7824901" y="752845"/>
              <a:ext cx="165190" cy="168057"/>
            </a:xfrm>
            <a:custGeom>
              <a:avLst/>
              <a:gdLst/>
              <a:ahLst/>
              <a:cxnLst/>
              <a:rect l="l" t="t" r="r" b="b"/>
              <a:pathLst>
                <a:path w="2477" h="2520" extrusionOk="0">
                  <a:moveTo>
                    <a:pt x="2305" y="948"/>
                  </a:moveTo>
                  <a:cubicBezTo>
                    <a:pt x="2003" y="86"/>
                    <a:pt x="819" y="0"/>
                    <a:pt x="410" y="797"/>
                  </a:cubicBezTo>
                  <a:cubicBezTo>
                    <a:pt x="0" y="1615"/>
                    <a:pt x="776" y="2520"/>
                    <a:pt x="1659" y="2240"/>
                  </a:cubicBezTo>
                  <a:cubicBezTo>
                    <a:pt x="2175" y="2068"/>
                    <a:pt x="2477" y="1486"/>
                    <a:pt x="2305" y="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7"/>
            <p:cNvSpPr/>
            <p:nvPr/>
          </p:nvSpPr>
          <p:spPr>
            <a:xfrm rot="3331772" flipH="1">
              <a:off x="7187503" y="401006"/>
              <a:ext cx="393601" cy="410740"/>
            </a:xfrm>
            <a:custGeom>
              <a:avLst/>
              <a:gdLst/>
              <a:ahLst/>
              <a:cxnLst/>
              <a:rect l="l" t="t" r="r" b="b"/>
              <a:pathLst>
                <a:path w="5902" h="6159" extrusionOk="0">
                  <a:moveTo>
                    <a:pt x="4092" y="5276"/>
                  </a:moveTo>
                  <a:cubicBezTo>
                    <a:pt x="2068" y="6159"/>
                    <a:pt x="1" y="4178"/>
                    <a:pt x="798" y="2110"/>
                  </a:cubicBezTo>
                  <a:cubicBezTo>
                    <a:pt x="1573" y="65"/>
                    <a:pt x="4458" y="0"/>
                    <a:pt x="5363" y="2003"/>
                  </a:cubicBezTo>
                  <a:cubicBezTo>
                    <a:pt x="5901" y="3252"/>
                    <a:pt x="5341" y="4716"/>
                    <a:pt x="4092" y="52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37"/>
            <p:cNvSpPr/>
            <p:nvPr/>
          </p:nvSpPr>
          <p:spPr>
            <a:xfrm rot="3331772" flipH="1">
              <a:off x="7241965" y="454739"/>
              <a:ext cx="285831" cy="297302"/>
            </a:xfrm>
            <a:custGeom>
              <a:avLst/>
              <a:gdLst/>
              <a:ahLst/>
              <a:cxnLst/>
              <a:rect l="l" t="t" r="r" b="b"/>
              <a:pathLst>
                <a:path w="4286" h="4458" extrusionOk="0">
                  <a:moveTo>
                    <a:pt x="2972" y="3812"/>
                  </a:moveTo>
                  <a:cubicBezTo>
                    <a:pt x="1530" y="4458"/>
                    <a:pt x="1" y="3015"/>
                    <a:pt x="582" y="1529"/>
                  </a:cubicBezTo>
                  <a:cubicBezTo>
                    <a:pt x="1163" y="43"/>
                    <a:pt x="3252" y="0"/>
                    <a:pt x="3898" y="1465"/>
                  </a:cubicBezTo>
                  <a:cubicBezTo>
                    <a:pt x="4286" y="2369"/>
                    <a:pt x="3877" y="3424"/>
                    <a:pt x="2972" y="3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37"/>
            <p:cNvSpPr/>
            <p:nvPr/>
          </p:nvSpPr>
          <p:spPr>
            <a:xfrm rot="3331772" flipH="1">
              <a:off x="7248660" y="451364"/>
              <a:ext cx="305971" cy="284431"/>
            </a:xfrm>
            <a:custGeom>
              <a:avLst/>
              <a:gdLst/>
              <a:ahLst/>
              <a:cxnLst/>
              <a:rect l="l" t="t" r="r" b="b"/>
              <a:pathLst>
                <a:path w="4588" h="4265" extrusionOk="0">
                  <a:moveTo>
                    <a:pt x="3144" y="4006"/>
                  </a:moveTo>
                  <a:cubicBezTo>
                    <a:pt x="2584" y="4264"/>
                    <a:pt x="1938" y="4200"/>
                    <a:pt x="1422" y="3855"/>
                  </a:cubicBezTo>
                  <a:cubicBezTo>
                    <a:pt x="0" y="2305"/>
                    <a:pt x="1960" y="1"/>
                    <a:pt x="3726" y="1142"/>
                  </a:cubicBezTo>
                  <a:cubicBezTo>
                    <a:pt x="4587" y="2046"/>
                    <a:pt x="4286" y="3532"/>
                    <a:pt x="3144" y="402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37"/>
            <p:cNvSpPr/>
            <p:nvPr/>
          </p:nvSpPr>
          <p:spPr>
            <a:xfrm rot="3331772" flipH="1">
              <a:off x="7282561" y="501150"/>
              <a:ext cx="160922" cy="183930"/>
            </a:xfrm>
            <a:custGeom>
              <a:avLst/>
              <a:gdLst/>
              <a:ahLst/>
              <a:cxnLst/>
              <a:rect l="l" t="t" r="r" b="b"/>
              <a:pathLst>
                <a:path w="2413" h="2758" extrusionOk="0">
                  <a:moveTo>
                    <a:pt x="2176" y="1271"/>
                  </a:moveTo>
                  <a:cubicBezTo>
                    <a:pt x="2046" y="2327"/>
                    <a:pt x="754" y="2757"/>
                    <a:pt x="1" y="2004"/>
                  </a:cubicBezTo>
                  <a:cubicBezTo>
                    <a:pt x="151" y="2090"/>
                    <a:pt x="324" y="2133"/>
                    <a:pt x="496" y="2154"/>
                  </a:cubicBezTo>
                  <a:cubicBezTo>
                    <a:pt x="1702" y="2327"/>
                    <a:pt x="2412" y="862"/>
                    <a:pt x="1573" y="1"/>
                  </a:cubicBezTo>
                  <a:cubicBezTo>
                    <a:pt x="2003" y="259"/>
                    <a:pt x="2240" y="755"/>
                    <a:pt x="2176" y="12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 descr="elektronik donanım, kablo, Elektrik kabloları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7B050978-C625-30D1-86A6-CAABFE18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5" y="1011665"/>
            <a:ext cx="4273525" cy="3205144"/>
          </a:xfrm>
          <a:prstGeom prst="rect">
            <a:avLst/>
          </a:prstGeom>
        </p:spPr>
      </p:pic>
      <p:pic>
        <p:nvPicPr>
          <p:cNvPr id="5" name="Resim 4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D10EA4B2-835C-0580-6CF5-E248409E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02915" y="1417731"/>
            <a:ext cx="3198949" cy="2399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6" name="Google Shape;14096;p43"/>
          <p:cNvSpPr txBox="1">
            <a:spLocks noGrp="1"/>
          </p:cNvSpPr>
          <p:nvPr>
            <p:ph type="title"/>
          </p:nvPr>
        </p:nvSpPr>
        <p:spPr>
          <a:xfrm>
            <a:off x="318654" y="207818"/>
            <a:ext cx="8683977" cy="815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Project</a:t>
            </a:r>
            <a:r>
              <a:rPr lang="tr-TR" sz="3200" dirty="0"/>
              <a:t> </a:t>
            </a:r>
            <a:r>
              <a:rPr lang="tr-TR" sz="3200" dirty="0" err="1"/>
              <a:t>Drawing</a:t>
            </a:r>
            <a:r>
              <a:rPr lang="tr-TR" sz="3200" dirty="0"/>
              <a:t> in Solidworks</a:t>
            </a:r>
            <a:endParaRPr sz="3200" dirty="0"/>
          </a:p>
        </p:txBody>
      </p:sp>
      <p:grpSp>
        <p:nvGrpSpPr>
          <p:cNvPr id="14098" name="Google Shape;14098;p43"/>
          <p:cNvGrpSpPr/>
          <p:nvPr/>
        </p:nvGrpSpPr>
        <p:grpSpPr>
          <a:xfrm rot="-811339">
            <a:off x="7765393" y="1968727"/>
            <a:ext cx="1647378" cy="1498171"/>
            <a:chOff x="7103607" y="158760"/>
            <a:chExt cx="2741185" cy="2405871"/>
          </a:xfrm>
        </p:grpSpPr>
        <p:sp>
          <p:nvSpPr>
            <p:cNvPr id="14099" name="Google Shape;14099;p43"/>
            <p:cNvSpPr/>
            <p:nvPr/>
          </p:nvSpPr>
          <p:spPr>
            <a:xfrm rot="923072" flipH="1">
              <a:off x="8757029" y="1390196"/>
              <a:ext cx="963666" cy="1065701"/>
            </a:xfrm>
            <a:custGeom>
              <a:avLst/>
              <a:gdLst/>
              <a:ahLst/>
              <a:cxnLst/>
              <a:rect l="l" t="t" r="r" b="b"/>
              <a:pathLst>
                <a:path w="14450" h="15980" extrusionOk="0">
                  <a:moveTo>
                    <a:pt x="14450" y="4114"/>
                  </a:moveTo>
                  <a:lnTo>
                    <a:pt x="9238" y="1"/>
                  </a:lnTo>
                  <a:lnTo>
                    <a:pt x="0" y="11888"/>
                  </a:lnTo>
                  <a:lnTo>
                    <a:pt x="5190" y="15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43"/>
            <p:cNvSpPr/>
            <p:nvPr/>
          </p:nvSpPr>
          <p:spPr>
            <a:xfrm rot="923072" flipH="1">
              <a:off x="8758525" y="1432433"/>
              <a:ext cx="906246" cy="1016884"/>
            </a:xfrm>
            <a:custGeom>
              <a:avLst/>
              <a:gdLst/>
              <a:ahLst/>
              <a:cxnLst/>
              <a:rect l="l" t="t" r="r" b="b"/>
              <a:pathLst>
                <a:path w="13589" h="15248" extrusionOk="0">
                  <a:moveTo>
                    <a:pt x="1" y="11759"/>
                  </a:moveTo>
                  <a:lnTo>
                    <a:pt x="4437" y="15247"/>
                  </a:lnTo>
                  <a:lnTo>
                    <a:pt x="13589" y="3511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43"/>
            <p:cNvSpPr/>
            <p:nvPr/>
          </p:nvSpPr>
          <p:spPr>
            <a:xfrm rot="923072" flipH="1">
              <a:off x="8811828" y="1439434"/>
              <a:ext cx="855962" cy="976670"/>
            </a:xfrm>
            <a:custGeom>
              <a:avLst/>
              <a:gdLst/>
              <a:ahLst/>
              <a:cxnLst/>
              <a:rect l="l" t="t" r="r" b="b"/>
              <a:pathLst>
                <a:path w="12835" h="14645" extrusionOk="0">
                  <a:moveTo>
                    <a:pt x="12835" y="2930"/>
                  </a:moveTo>
                  <a:lnTo>
                    <a:pt x="9131" y="1"/>
                  </a:lnTo>
                  <a:lnTo>
                    <a:pt x="0" y="11716"/>
                  </a:lnTo>
                  <a:lnTo>
                    <a:pt x="3726" y="1464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43"/>
            <p:cNvSpPr/>
            <p:nvPr/>
          </p:nvSpPr>
          <p:spPr>
            <a:xfrm rot="3331772" flipH="1">
              <a:off x="8263789" y="876268"/>
              <a:ext cx="818680" cy="652023"/>
            </a:xfrm>
            <a:custGeom>
              <a:avLst/>
              <a:gdLst/>
              <a:ahLst/>
              <a:cxnLst/>
              <a:rect l="l" t="t" r="r" b="b"/>
              <a:pathLst>
                <a:path w="12276" h="9777" extrusionOk="0">
                  <a:moveTo>
                    <a:pt x="9820" y="9777"/>
                  </a:moveTo>
                  <a:lnTo>
                    <a:pt x="12275" y="5362"/>
                  </a:lnTo>
                  <a:lnTo>
                    <a:pt x="2456" y="0"/>
                  </a:lnTo>
                  <a:lnTo>
                    <a:pt x="1" y="4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43"/>
            <p:cNvSpPr/>
            <p:nvPr/>
          </p:nvSpPr>
          <p:spPr>
            <a:xfrm rot="3331772" flipH="1">
              <a:off x="8215349" y="830790"/>
              <a:ext cx="789870" cy="613276"/>
            </a:xfrm>
            <a:custGeom>
              <a:avLst/>
              <a:gdLst/>
              <a:ahLst/>
              <a:cxnLst/>
              <a:rect l="l" t="t" r="r" b="b"/>
              <a:pathLst>
                <a:path w="11844" h="9196" extrusionOk="0">
                  <a:moveTo>
                    <a:pt x="11844" y="5534"/>
                  </a:moveTo>
                  <a:lnTo>
                    <a:pt x="2132" y="0"/>
                  </a:lnTo>
                  <a:lnTo>
                    <a:pt x="0" y="3661"/>
                  </a:lnTo>
                  <a:lnTo>
                    <a:pt x="9712" y="919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43"/>
            <p:cNvSpPr/>
            <p:nvPr/>
          </p:nvSpPr>
          <p:spPr>
            <a:xfrm rot="3331772" flipH="1">
              <a:off x="7454277" y="326969"/>
              <a:ext cx="647755" cy="455289"/>
            </a:xfrm>
            <a:custGeom>
              <a:avLst/>
              <a:gdLst/>
              <a:ahLst/>
              <a:cxnLst/>
              <a:rect l="l" t="t" r="r" b="b"/>
              <a:pathLst>
                <a:path w="9713" h="6827" extrusionOk="0">
                  <a:moveTo>
                    <a:pt x="0" y="4005"/>
                  </a:moveTo>
                  <a:lnTo>
                    <a:pt x="2369" y="0"/>
                  </a:lnTo>
                  <a:lnTo>
                    <a:pt x="7408" y="3532"/>
                  </a:lnTo>
                  <a:lnTo>
                    <a:pt x="9712" y="6374"/>
                  </a:lnTo>
                  <a:lnTo>
                    <a:pt x="9002" y="6826"/>
                  </a:lnTo>
                  <a:lnTo>
                    <a:pt x="6698" y="4005"/>
                  </a:lnTo>
                  <a:lnTo>
                    <a:pt x="3381" y="2046"/>
                  </a:lnTo>
                  <a:lnTo>
                    <a:pt x="1788" y="47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43"/>
            <p:cNvSpPr/>
            <p:nvPr/>
          </p:nvSpPr>
          <p:spPr>
            <a:xfrm rot="3331772" flipH="1">
              <a:off x="7331536" y="611852"/>
              <a:ext cx="619012" cy="488367"/>
            </a:xfrm>
            <a:custGeom>
              <a:avLst/>
              <a:gdLst/>
              <a:ahLst/>
              <a:cxnLst/>
              <a:rect l="l" t="t" r="r" b="b"/>
              <a:pathLst>
                <a:path w="9282" h="7323" extrusionOk="0">
                  <a:moveTo>
                    <a:pt x="2347" y="0"/>
                  </a:moveTo>
                  <a:lnTo>
                    <a:pt x="0" y="4006"/>
                  </a:lnTo>
                  <a:lnTo>
                    <a:pt x="5556" y="6698"/>
                  </a:lnTo>
                  <a:lnTo>
                    <a:pt x="9152" y="7322"/>
                  </a:lnTo>
                  <a:lnTo>
                    <a:pt x="9281" y="6396"/>
                  </a:lnTo>
                  <a:lnTo>
                    <a:pt x="5621" y="5858"/>
                  </a:lnTo>
                  <a:lnTo>
                    <a:pt x="2304" y="3898"/>
                  </a:lnTo>
                  <a:lnTo>
                    <a:pt x="3898" y="1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43"/>
            <p:cNvSpPr/>
            <p:nvPr/>
          </p:nvSpPr>
          <p:spPr>
            <a:xfrm rot="3331772" flipH="1">
              <a:off x="7460178" y="331564"/>
              <a:ext cx="623346" cy="425145"/>
            </a:xfrm>
            <a:custGeom>
              <a:avLst/>
              <a:gdLst/>
              <a:ahLst/>
              <a:cxnLst/>
              <a:rect l="l" t="t" r="r" b="b"/>
              <a:pathLst>
                <a:path w="9347" h="6375" extrusionOk="0">
                  <a:moveTo>
                    <a:pt x="2305" y="0"/>
                  </a:moveTo>
                  <a:lnTo>
                    <a:pt x="7042" y="3317"/>
                  </a:lnTo>
                  <a:lnTo>
                    <a:pt x="9346" y="6159"/>
                  </a:lnTo>
                  <a:lnTo>
                    <a:pt x="9002" y="6375"/>
                  </a:lnTo>
                  <a:lnTo>
                    <a:pt x="6676" y="3963"/>
                  </a:lnTo>
                  <a:lnTo>
                    <a:pt x="3360" y="2025"/>
                  </a:lnTo>
                  <a:lnTo>
                    <a:pt x="3338" y="2025"/>
                  </a:lnTo>
                  <a:lnTo>
                    <a:pt x="3015" y="1831"/>
                  </a:lnTo>
                  <a:lnTo>
                    <a:pt x="1422" y="4566"/>
                  </a:lnTo>
                  <a:lnTo>
                    <a:pt x="1" y="394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43"/>
            <p:cNvSpPr/>
            <p:nvPr/>
          </p:nvSpPr>
          <p:spPr>
            <a:xfrm rot="3331772" flipH="1">
              <a:off x="7335639" y="617739"/>
              <a:ext cx="588868" cy="472562"/>
            </a:xfrm>
            <a:custGeom>
              <a:avLst/>
              <a:gdLst/>
              <a:ahLst/>
              <a:cxnLst/>
              <a:rect l="l" t="t" r="r" b="b"/>
              <a:pathLst>
                <a:path w="8830" h="7086" extrusionOk="0">
                  <a:moveTo>
                    <a:pt x="1" y="3941"/>
                  </a:moveTo>
                  <a:lnTo>
                    <a:pt x="5212" y="6461"/>
                  </a:lnTo>
                  <a:lnTo>
                    <a:pt x="8808" y="7085"/>
                  </a:lnTo>
                  <a:lnTo>
                    <a:pt x="8830" y="6676"/>
                  </a:lnTo>
                  <a:lnTo>
                    <a:pt x="5600" y="5793"/>
                  </a:lnTo>
                  <a:lnTo>
                    <a:pt x="5277" y="5621"/>
                  </a:lnTo>
                  <a:lnTo>
                    <a:pt x="5277" y="5621"/>
                  </a:lnTo>
                  <a:lnTo>
                    <a:pt x="1960" y="3661"/>
                  </a:lnTo>
                  <a:lnTo>
                    <a:pt x="3554" y="926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43"/>
            <p:cNvSpPr/>
            <p:nvPr/>
          </p:nvSpPr>
          <p:spPr>
            <a:xfrm rot="3331772" flipH="1">
              <a:off x="7910830" y="771890"/>
              <a:ext cx="324644" cy="270026"/>
            </a:xfrm>
            <a:custGeom>
              <a:avLst/>
              <a:gdLst/>
              <a:ahLst/>
              <a:cxnLst/>
              <a:rect l="l" t="t" r="r" b="b"/>
              <a:pathLst>
                <a:path w="4868" h="4049" extrusionOk="0">
                  <a:moveTo>
                    <a:pt x="3769" y="4049"/>
                  </a:moveTo>
                  <a:lnTo>
                    <a:pt x="4867" y="2175"/>
                  </a:lnTo>
                  <a:lnTo>
                    <a:pt x="1099" y="0"/>
                  </a:lnTo>
                  <a:lnTo>
                    <a:pt x="0" y="1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43"/>
            <p:cNvSpPr/>
            <p:nvPr/>
          </p:nvSpPr>
          <p:spPr>
            <a:xfrm rot="3331772" flipH="1">
              <a:off x="8036047" y="837811"/>
              <a:ext cx="202536" cy="198201"/>
            </a:xfrm>
            <a:custGeom>
              <a:avLst/>
              <a:gdLst/>
              <a:ahLst/>
              <a:cxnLst/>
              <a:rect l="l" t="t" r="r" b="b"/>
              <a:pathLst>
                <a:path w="3037" h="2972" extrusionOk="0">
                  <a:moveTo>
                    <a:pt x="3037" y="1120"/>
                  </a:moveTo>
                  <a:lnTo>
                    <a:pt x="1099" y="0"/>
                  </a:lnTo>
                  <a:lnTo>
                    <a:pt x="0" y="1895"/>
                  </a:lnTo>
                  <a:lnTo>
                    <a:pt x="1895" y="2972"/>
                  </a:lnTo>
                  <a:cubicBezTo>
                    <a:pt x="2520" y="2541"/>
                    <a:pt x="2929" y="1852"/>
                    <a:pt x="3037" y="112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43"/>
            <p:cNvSpPr/>
            <p:nvPr/>
          </p:nvSpPr>
          <p:spPr>
            <a:xfrm rot="3331772" flipH="1">
              <a:off x="7767321" y="694060"/>
              <a:ext cx="284431" cy="291566"/>
            </a:xfrm>
            <a:custGeom>
              <a:avLst/>
              <a:gdLst/>
              <a:ahLst/>
              <a:cxnLst/>
              <a:rect l="l" t="t" r="r" b="b"/>
              <a:pathLst>
                <a:path w="4265" h="4372" extrusionOk="0">
                  <a:moveTo>
                    <a:pt x="3942" y="1637"/>
                  </a:moveTo>
                  <a:cubicBezTo>
                    <a:pt x="3446" y="151"/>
                    <a:pt x="1401" y="0"/>
                    <a:pt x="690" y="1400"/>
                  </a:cubicBezTo>
                  <a:cubicBezTo>
                    <a:pt x="1" y="2800"/>
                    <a:pt x="1336" y="4372"/>
                    <a:pt x="2843" y="3876"/>
                  </a:cubicBezTo>
                  <a:cubicBezTo>
                    <a:pt x="3748" y="3553"/>
                    <a:pt x="4265" y="2563"/>
                    <a:pt x="3942" y="1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43"/>
            <p:cNvSpPr/>
            <p:nvPr/>
          </p:nvSpPr>
          <p:spPr>
            <a:xfrm rot="3331772" flipH="1">
              <a:off x="7749472" y="687662"/>
              <a:ext cx="277295" cy="290166"/>
            </a:xfrm>
            <a:custGeom>
              <a:avLst/>
              <a:gdLst/>
              <a:ahLst/>
              <a:cxnLst/>
              <a:rect l="l" t="t" r="r" b="b"/>
              <a:pathLst>
                <a:path w="4158" h="4351" extrusionOk="0">
                  <a:moveTo>
                    <a:pt x="3640" y="1422"/>
                  </a:moveTo>
                  <a:cubicBezTo>
                    <a:pt x="3511" y="1056"/>
                    <a:pt x="3274" y="754"/>
                    <a:pt x="2973" y="539"/>
                  </a:cubicBezTo>
                  <a:cubicBezTo>
                    <a:pt x="2154" y="1"/>
                    <a:pt x="1056" y="237"/>
                    <a:pt x="518" y="1056"/>
                  </a:cubicBezTo>
                  <a:cubicBezTo>
                    <a:pt x="1" y="1874"/>
                    <a:pt x="216" y="2972"/>
                    <a:pt x="1035" y="3489"/>
                  </a:cubicBezTo>
                  <a:cubicBezTo>
                    <a:pt x="2434" y="4351"/>
                    <a:pt x="4157" y="2994"/>
                    <a:pt x="3640" y="14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43"/>
            <p:cNvSpPr/>
            <p:nvPr/>
          </p:nvSpPr>
          <p:spPr>
            <a:xfrm rot="3331772" flipH="1">
              <a:off x="8774554" y="1149893"/>
              <a:ext cx="527114" cy="528581"/>
            </a:xfrm>
            <a:custGeom>
              <a:avLst/>
              <a:gdLst/>
              <a:ahLst/>
              <a:cxnLst/>
              <a:rect l="l" t="t" r="r" b="b"/>
              <a:pathLst>
                <a:path w="7904" h="7926" extrusionOk="0">
                  <a:moveTo>
                    <a:pt x="3166" y="453"/>
                  </a:moveTo>
                  <a:cubicBezTo>
                    <a:pt x="5104" y="1"/>
                    <a:pt x="7042" y="1228"/>
                    <a:pt x="7472" y="3167"/>
                  </a:cubicBezTo>
                  <a:cubicBezTo>
                    <a:pt x="7903" y="5105"/>
                    <a:pt x="6697" y="7043"/>
                    <a:pt x="4759" y="7473"/>
                  </a:cubicBezTo>
                  <a:cubicBezTo>
                    <a:pt x="2800" y="7926"/>
                    <a:pt x="883" y="6698"/>
                    <a:pt x="452" y="4760"/>
                  </a:cubicBezTo>
                  <a:cubicBezTo>
                    <a:pt x="0" y="2822"/>
                    <a:pt x="1228" y="884"/>
                    <a:pt x="3166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43"/>
            <p:cNvSpPr/>
            <p:nvPr/>
          </p:nvSpPr>
          <p:spPr>
            <a:xfrm rot="3331772" flipH="1">
              <a:off x="8770383" y="1172151"/>
              <a:ext cx="499838" cy="475429"/>
            </a:xfrm>
            <a:custGeom>
              <a:avLst/>
              <a:gdLst/>
              <a:ahLst/>
              <a:cxnLst/>
              <a:rect l="l" t="t" r="r" b="b"/>
              <a:pathLst>
                <a:path w="7495" h="7129" extrusionOk="0">
                  <a:moveTo>
                    <a:pt x="6224" y="969"/>
                  </a:moveTo>
                  <a:cubicBezTo>
                    <a:pt x="6633" y="1422"/>
                    <a:pt x="6913" y="1982"/>
                    <a:pt x="7063" y="2585"/>
                  </a:cubicBezTo>
                  <a:cubicBezTo>
                    <a:pt x="7494" y="4523"/>
                    <a:pt x="6267" y="6461"/>
                    <a:pt x="4329" y="6891"/>
                  </a:cubicBezTo>
                  <a:cubicBezTo>
                    <a:pt x="3252" y="7128"/>
                    <a:pt x="2132" y="6870"/>
                    <a:pt x="1271" y="6181"/>
                  </a:cubicBezTo>
                  <a:cubicBezTo>
                    <a:pt x="862" y="5707"/>
                    <a:pt x="560" y="5147"/>
                    <a:pt x="431" y="4566"/>
                  </a:cubicBezTo>
                  <a:cubicBezTo>
                    <a:pt x="0" y="2606"/>
                    <a:pt x="1206" y="690"/>
                    <a:pt x="3144" y="259"/>
                  </a:cubicBezTo>
                  <a:cubicBezTo>
                    <a:pt x="4221" y="0"/>
                    <a:pt x="5362" y="280"/>
                    <a:pt x="6224" y="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43"/>
            <p:cNvSpPr/>
            <p:nvPr/>
          </p:nvSpPr>
          <p:spPr>
            <a:xfrm rot="3331772" flipH="1">
              <a:off x="8856178" y="1246629"/>
              <a:ext cx="304504" cy="304504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1831" y="259"/>
                  </a:moveTo>
                  <a:cubicBezTo>
                    <a:pt x="2951" y="1"/>
                    <a:pt x="4070" y="690"/>
                    <a:pt x="4329" y="1831"/>
                  </a:cubicBezTo>
                  <a:cubicBezTo>
                    <a:pt x="4566" y="2951"/>
                    <a:pt x="3877" y="4049"/>
                    <a:pt x="2735" y="4307"/>
                  </a:cubicBezTo>
                  <a:cubicBezTo>
                    <a:pt x="1615" y="4566"/>
                    <a:pt x="517" y="3855"/>
                    <a:pt x="259" y="2735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43"/>
            <p:cNvSpPr/>
            <p:nvPr/>
          </p:nvSpPr>
          <p:spPr>
            <a:xfrm rot="3331772" flipH="1">
              <a:off x="8885173" y="1261957"/>
              <a:ext cx="305905" cy="304504"/>
            </a:xfrm>
            <a:custGeom>
              <a:avLst/>
              <a:gdLst/>
              <a:ahLst/>
              <a:cxnLst/>
              <a:rect l="l" t="t" r="r" b="b"/>
              <a:pathLst>
                <a:path w="4587" h="4566" extrusionOk="0">
                  <a:moveTo>
                    <a:pt x="1831" y="259"/>
                  </a:moveTo>
                  <a:cubicBezTo>
                    <a:pt x="2950" y="1"/>
                    <a:pt x="4070" y="711"/>
                    <a:pt x="4329" y="1831"/>
                  </a:cubicBezTo>
                  <a:cubicBezTo>
                    <a:pt x="4587" y="2951"/>
                    <a:pt x="3876" y="4071"/>
                    <a:pt x="2757" y="4308"/>
                  </a:cubicBezTo>
                  <a:cubicBezTo>
                    <a:pt x="1637" y="4566"/>
                    <a:pt x="517" y="3855"/>
                    <a:pt x="259" y="2736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43"/>
            <p:cNvSpPr/>
            <p:nvPr/>
          </p:nvSpPr>
          <p:spPr>
            <a:xfrm rot="3331772" flipH="1">
              <a:off x="8883748" y="1274666"/>
              <a:ext cx="271426" cy="262890"/>
            </a:xfrm>
            <a:custGeom>
              <a:avLst/>
              <a:gdLst/>
              <a:ahLst/>
              <a:cxnLst/>
              <a:rect l="l" t="t" r="r" b="b"/>
              <a:pathLst>
                <a:path w="4070" h="3942" extrusionOk="0">
                  <a:moveTo>
                    <a:pt x="3122" y="216"/>
                  </a:moveTo>
                  <a:cubicBezTo>
                    <a:pt x="3467" y="496"/>
                    <a:pt x="3725" y="905"/>
                    <a:pt x="3812" y="1357"/>
                  </a:cubicBezTo>
                  <a:cubicBezTo>
                    <a:pt x="4070" y="2477"/>
                    <a:pt x="3359" y="3597"/>
                    <a:pt x="2240" y="3834"/>
                  </a:cubicBezTo>
                  <a:cubicBezTo>
                    <a:pt x="1809" y="3941"/>
                    <a:pt x="1357" y="3898"/>
                    <a:pt x="948" y="3704"/>
                  </a:cubicBezTo>
                  <a:cubicBezTo>
                    <a:pt x="581" y="3403"/>
                    <a:pt x="345" y="3015"/>
                    <a:pt x="237" y="2563"/>
                  </a:cubicBezTo>
                  <a:cubicBezTo>
                    <a:pt x="0" y="1443"/>
                    <a:pt x="689" y="345"/>
                    <a:pt x="1809" y="87"/>
                  </a:cubicBezTo>
                  <a:cubicBezTo>
                    <a:pt x="2240" y="0"/>
                    <a:pt x="2713" y="43"/>
                    <a:pt x="3122" y="21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43"/>
            <p:cNvSpPr/>
            <p:nvPr/>
          </p:nvSpPr>
          <p:spPr>
            <a:xfrm rot="3331772" flipH="1">
              <a:off x="8907416" y="1287899"/>
              <a:ext cx="251353" cy="245617"/>
            </a:xfrm>
            <a:custGeom>
              <a:avLst/>
              <a:gdLst/>
              <a:ahLst/>
              <a:cxnLst/>
              <a:rect l="l" t="t" r="r" b="b"/>
              <a:pathLst>
                <a:path w="3769" h="3683" extrusionOk="0">
                  <a:moveTo>
                    <a:pt x="754" y="3510"/>
                  </a:moveTo>
                  <a:cubicBezTo>
                    <a:pt x="496" y="3252"/>
                    <a:pt x="324" y="2929"/>
                    <a:pt x="259" y="2563"/>
                  </a:cubicBezTo>
                  <a:cubicBezTo>
                    <a:pt x="0" y="1443"/>
                    <a:pt x="711" y="345"/>
                    <a:pt x="1831" y="87"/>
                  </a:cubicBezTo>
                  <a:cubicBezTo>
                    <a:pt x="2240" y="0"/>
                    <a:pt x="2649" y="22"/>
                    <a:pt x="3037" y="173"/>
                  </a:cubicBezTo>
                  <a:cubicBezTo>
                    <a:pt x="3274" y="453"/>
                    <a:pt x="3446" y="776"/>
                    <a:pt x="3511" y="1120"/>
                  </a:cubicBezTo>
                  <a:cubicBezTo>
                    <a:pt x="3769" y="2240"/>
                    <a:pt x="3058" y="3338"/>
                    <a:pt x="1939" y="3597"/>
                  </a:cubicBezTo>
                  <a:cubicBezTo>
                    <a:pt x="1551" y="3683"/>
                    <a:pt x="1120" y="3640"/>
                    <a:pt x="754" y="351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43"/>
            <p:cNvSpPr/>
            <p:nvPr/>
          </p:nvSpPr>
          <p:spPr>
            <a:xfrm rot="3331772" flipH="1">
              <a:off x="8069427" y="802729"/>
              <a:ext cx="406539" cy="406472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2219" y="453"/>
                  </a:moveTo>
                  <a:cubicBezTo>
                    <a:pt x="3662" y="0"/>
                    <a:pt x="5191" y="797"/>
                    <a:pt x="5643" y="2219"/>
                  </a:cubicBezTo>
                  <a:cubicBezTo>
                    <a:pt x="6095" y="3661"/>
                    <a:pt x="5320" y="5190"/>
                    <a:pt x="3877" y="5642"/>
                  </a:cubicBezTo>
                  <a:cubicBezTo>
                    <a:pt x="2434" y="6095"/>
                    <a:pt x="905" y="5319"/>
                    <a:pt x="453" y="3877"/>
                  </a:cubicBezTo>
                  <a:cubicBezTo>
                    <a:pt x="1" y="2434"/>
                    <a:pt x="776" y="905"/>
                    <a:pt x="2219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43"/>
            <p:cNvSpPr/>
            <p:nvPr/>
          </p:nvSpPr>
          <p:spPr>
            <a:xfrm rot="3331772" flipH="1">
              <a:off x="8067008" y="820259"/>
              <a:ext cx="384998" cy="363391"/>
            </a:xfrm>
            <a:custGeom>
              <a:avLst/>
              <a:gdLst/>
              <a:ahLst/>
              <a:cxnLst/>
              <a:rect l="l" t="t" r="r" b="b"/>
              <a:pathLst>
                <a:path w="5773" h="5449" extrusionOk="0">
                  <a:moveTo>
                    <a:pt x="4588" y="604"/>
                  </a:moveTo>
                  <a:cubicBezTo>
                    <a:pt x="4932" y="927"/>
                    <a:pt x="5191" y="1336"/>
                    <a:pt x="5320" y="1767"/>
                  </a:cubicBezTo>
                  <a:cubicBezTo>
                    <a:pt x="5772" y="3209"/>
                    <a:pt x="4997" y="4738"/>
                    <a:pt x="3554" y="5190"/>
                  </a:cubicBezTo>
                  <a:cubicBezTo>
                    <a:pt x="2757" y="5449"/>
                    <a:pt x="1874" y="5320"/>
                    <a:pt x="1185" y="4846"/>
                  </a:cubicBezTo>
                  <a:cubicBezTo>
                    <a:pt x="841" y="4523"/>
                    <a:pt x="582" y="4114"/>
                    <a:pt x="453" y="3683"/>
                  </a:cubicBezTo>
                  <a:cubicBezTo>
                    <a:pt x="1" y="2240"/>
                    <a:pt x="798" y="711"/>
                    <a:pt x="2219" y="259"/>
                  </a:cubicBezTo>
                  <a:cubicBezTo>
                    <a:pt x="3016" y="1"/>
                    <a:pt x="3899" y="130"/>
                    <a:pt x="4588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43"/>
            <p:cNvSpPr/>
            <p:nvPr/>
          </p:nvSpPr>
          <p:spPr>
            <a:xfrm rot="3331772" flipH="1">
              <a:off x="8133193" y="873591"/>
              <a:ext cx="235614" cy="237014"/>
            </a:xfrm>
            <a:custGeom>
              <a:avLst/>
              <a:gdLst/>
              <a:ahLst/>
              <a:cxnLst/>
              <a:rect l="l" t="t" r="r" b="b"/>
              <a:pathLst>
                <a:path w="3533" h="3554" extrusionOk="0">
                  <a:moveTo>
                    <a:pt x="1292" y="281"/>
                  </a:moveTo>
                  <a:cubicBezTo>
                    <a:pt x="2111" y="1"/>
                    <a:pt x="2994" y="475"/>
                    <a:pt x="3274" y="1293"/>
                  </a:cubicBezTo>
                  <a:cubicBezTo>
                    <a:pt x="3532" y="2133"/>
                    <a:pt x="3080" y="3016"/>
                    <a:pt x="2240" y="3274"/>
                  </a:cubicBezTo>
                  <a:cubicBezTo>
                    <a:pt x="1400" y="3554"/>
                    <a:pt x="517" y="3080"/>
                    <a:pt x="259" y="2262"/>
                  </a:cubicBezTo>
                  <a:cubicBezTo>
                    <a:pt x="0" y="1422"/>
                    <a:pt x="453" y="539"/>
                    <a:pt x="1292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43"/>
            <p:cNvSpPr/>
            <p:nvPr/>
          </p:nvSpPr>
          <p:spPr>
            <a:xfrm rot="3331772" flipH="1">
              <a:off x="8153582" y="888572"/>
              <a:ext cx="237014" cy="235614"/>
            </a:xfrm>
            <a:custGeom>
              <a:avLst/>
              <a:gdLst/>
              <a:ahLst/>
              <a:cxnLst/>
              <a:rect l="l" t="t" r="r" b="b"/>
              <a:pathLst>
                <a:path w="3554" h="3533" extrusionOk="0">
                  <a:moveTo>
                    <a:pt x="1292" y="259"/>
                  </a:moveTo>
                  <a:cubicBezTo>
                    <a:pt x="2132" y="1"/>
                    <a:pt x="3015" y="453"/>
                    <a:pt x="3274" y="1271"/>
                  </a:cubicBezTo>
                  <a:cubicBezTo>
                    <a:pt x="3553" y="2111"/>
                    <a:pt x="3080" y="2994"/>
                    <a:pt x="2261" y="3252"/>
                  </a:cubicBezTo>
                  <a:cubicBezTo>
                    <a:pt x="1422" y="3532"/>
                    <a:pt x="539" y="3058"/>
                    <a:pt x="280" y="2240"/>
                  </a:cubicBezTo>
                  <a:cubicBezTo>
                    <a:pt x="0" y="1400"/>
                    <a:pt x="474" y="517"/>
                    <a:pt x="1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43"/>
            <p:cNvSpPr/>
            <p:nvPr/>
          </p:nvSpPr>
          <p:spPr>
            <a:xfrm rot="3331772" flipH="1">
              <a:off x="8154453" y="898451"/>
              <a:ext cx="211206" cy="201069"/>
            </a:xfrm>
            <a:custGeom>
              <a:avLst/>
              <a:gdLst/>
              <a:ahLst/>
              <a:cxnLst/>
              <a:rect l="l" t="t" r="r" b="b"/>
              <a:pathLst>
                <a:path w="3167" h="3015" extrusionOk="0">
                  <a:moveTo>
                    <a:pt x="2305" y="129"/>
                  </a:moveTo>
                  <a:cubicBezTo>
                    <a:pt x="2585" y="323"/>
                    <a:pt x="2779" y="603"/>
                    <a:pt x="2887" y="926"/>
                  </a:cubicBezTo>
                  <a:cubicBezTo>
                    <a:pt x="3166" y="1766"/>
                    <a:pt x="2693" y="2649"/>
                    <a:pt x="1874" y="2907"/>
                  </a:cubicBezTo>
                  <a:cubicBezTo>
                    <a:pt x="1551" y="3015"/>
                    <a:pt x="1185" y="3015"/>
                    <a:pt x="862" y="2907"/>
                  </a:cubicBezTo>
                  <a:cubicBezTo>
                    <a:pt x="582" y="2692"/>
                    <a:pt x="389" y="2412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616" y="0"/>
                    <a:pt x="1982" y="0"/>
                    <a:pt x="2305" y="12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43"/>
            <p:cNvSpPr/>
            <p:nvPr/>
          </p:nvSpPr>
          <p:spPr>
            <a:xfrm rot="3331772" flipH="1">
              <a:off x="8172654" y="908033"/>
              <a:ext cx="194000" cy="189598"/>
            </a:xfrm>
            <a:custGeom>
              <a:avLst/>
              <a:gdLst/>
              <a:ahLst/>
              <a:cxnLst/>
              <a:rect l="l" t="t" r="r" b="b"/>
              <a:pathLst>
                <a:path w="2909" h="2843" extrusionOk="0">
                  <a:moveTo>
                    <a:pt x="712" y="2778"/>
                  </a:moveTo>
                  <a:cubicBezTo>
                    <a:pt x="496" y="2584"/>
                    <a:pt x="367" y="2347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594" y="22"/>
                    <a:pt x="1918" y="0"/>
                    <a:pt x="2219" y="86"/>
                  </a:cubicBezTo>
                  <a:cubicBezTo>
                    <a:pt x="2413" y="280"/>
                    <a:pt x="2564" y="517"/>
                    <a:pt x="2650" y="775"/>
                  </a:cubicBezTo>
                  <a:cubicBezTo>
                    <a:pt x="2908" y="1615"/>
                    <a:pt x="2456" y="2498"/>
                    <a:pt x="1616" y="2756"/>
                  </a:cubicBezTo>
                  <a:cubicBezTo>
                    <a:pt x="1315" y="2843"/>
                    <a:pt x="1013" y="2843"/>
                    <a:pt x="712" y="275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43"/>
            <p:cNvSpPr/>
            <p:nvPr/>
          </p:nvSpPr>
          <p:spPr>
            <a:xfrm rot="3331772" flipH="1">
              <a:off x="7807881" y="746340"/>
              <a:ext cx="165257" cy="169525"/>
            </a:xfrm>
            <a:custGeom>
              <a:avLst/>
              <a:gdLst/>
              <a:ahLst/>
              <a:cxnLst/>
              <a:rect l="l" t="t" r="r" b="b"/>
              <a:pathLst>
                <a:path w="2478" h="2542" extrusionOk="0">
                  <a:moveTo>
                    <a:pt x="2305" y="948"/>
                  </a:moveTo>
                  <a:cubicBezTo>
                    <a:pt x="2003" y="87"/>
                    <a:pt x="819" y="1"/>
                    <a:pt x="410" y="819"/>
                  </a:cubicBezTo>
                  <a:cubicBezTo>
                    <a:pt x="1" y="1638"/>
                    <a:pt x="776" y="2542"/>
                    <a:pt x="1659" y="2241"/>
                  </a:cubicBezTo>
                  <a:cubicBezTo>
                    <a:pt x="2197" y="2068"/>
                    <a:pt x="2477" y="1487"/>
                    <a:pt x="2305" y="94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43"/>
            <p:cNvSpPr/>
            <p:nvPr/>
          </p:nvSpPr>
          <p:spPr>
            <a:xfrm rot="3331772" flipH="1">
              <a:off x="7824901" y="752845"/>
              <a:ext cx="165190" cy="168057"/>
            </a:xfrm>
            <a:custGeom>
              <a:avLst/>
              <a:gdLst/>
              <a:ahLst/>
              <a:cxnLst/>
              <a:rect l="l" t="t" r="r" b="b"/>
              <a:pathLst>
                <a:path w="2477" h="2520" extrusionOk="0">
                  <a:moveTo>
                    <a:pt x="2305" y="948"/>
                  </a:moveTo>
                  <a:cubicBezTo>
                    <a:pt x="2003" y="86"/>
                    <a:pt x="819" y="0"/>
                    <a:pt x="410" y="797"/>
                  </a:cubicBezTo>
                  <a:cubicBezTo>
                    <a:pt x="0" y="1615"/>
                    <a:pt x="776" y="2520"/>
                    <a:pt x="1659" y="2240"/>
                  </a:cubicBezTo>
                  <a:cubicBezTo>
                    <a:pt x="2175" y="2068"/>
                    <a:pt x="2477" y="1486"/>
                    <a:pt x="2305" y="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43"/>
            <p:cNvSpPr/>
            <p:nvPr/>
          </p:nvSpPr>
          <p:spPr>
            <a:xfrm rot="3331772" flipH="1">
              <a:off x="7187503" y="401006"/>
              <a:ext cx="393601" cy="410740"/>
            </a:xfrm>
            <a:custGeom>
              <a:avLst/>
              <a:gdLst/>
              <a:ahLst/>
              <a:cxnLst/>
              <a:rect l="l" t="t" r="r" b="b"/>
              <a:pathLst>
                <a:path w="5902" h="6159" extrusionOk="0">
                  <a:moveTo>
                    <a:pt x="4092" y="5276"/>
                  </a:moveTo>
                  <a:cubicBezTo>
                    <a:pt x="2068" y="6159"/>
                    <a:pt x="1" y="4178"/>
                    <a:pt x="798" y="2110"/>
                  </a:cubicBezTo>
                  <a:cubicBezTo>
                    <a:pt x="1573" y="65"/>
                    <a:pt x="4458" y="0"/>
                    <a:pt x="5363" y="2003"/>
                  </a:cubicBezTo>
                  <a:cubicBezTo>
                    <a:pt x="5901" y="3252"/>
                    <a:pt x="5341" y="4716"/>
                    <a:pt x="4092" y="52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43"/>
            <p:cNvSpPr/>
            <p:nvPr/>
          </p:nvSpPr>
          <p:spPr>
            <a:xfrm rot="3331772" flipH="1">
              <a:off x="7241965" y="454739"/>
              <a:ext cx="285831" cy="297302"/>
            </a:xfrm>
            <a:custGeom>
              <a:avLst/>
              <a:gdLst/>
              <a:ahLst/>
              <a:cxnLst/>
              <a:rect l="l" t="t" r="r" b="b"/>
              <a:pathLst>
                <a:path w="4286" h="4458" extrusionOk="0">
                  <a:moveTo>
                    <a:pt x="2972" y="3812"/>
                  </a:moveTo>
                  <a:cubicBezTo>
                    <a:pt x="1530" y="4458"/>
                    <a:pt x="1" y="3015"/>
                    <a:pt x="582" y="1529"/>
                  </a:cubicBezTo>
                  <a:cubicBezTo>
                    <a:pt x="1163" y="43"/>
                    <a:pt x="3252" y="0"/>
                    <a:pt x="3898" y="1465"/>
                  </a:cubicBezTo>
                  <a:cubicBezTo>
                    <a:pt x="4286" y="2369"/>
                    <a:pt x="3877" y="3424"/>
                    <a:pt x="2972" y="3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43"/>
            <p:cNvSpPr/>
            <p:nvPr/>
          </p:nvSpPr>
          <p:spPr>
            <a:xfrm rot="3331772" flipH="1">
              <a:off x="7248660" y="451364"/>
              <a:ext cx="305971" cy="284431"/>
            </a:xfrm>
            <a:custGeom>
              <a:avLst/>
              <a:gdLst/>
              <a:ahLst/>
              <a:cxnLst/>
              <a:rect l="l" t="t" r="r" b="b"/>
              <a:pathLst>
                <a:path w="4588" h="4265" extrusionOk="0">
                  <a:moveTo>
                    <a:pt x="3144" y="4006"/>
                  </a:moveTo>
                  <a:cubicBezTo>
                    <a:pt x="2584" y="4264"/>
                    <a:pt x="1938" y="4200"/>
                    <a:pt x="1422" y="3855"/>
                  </a:cubicBezTo>
                  <a:cubicBezTo>
                    <a:pt x="0" y="2305"/>
                    <a:pt x="1960" y="1"/>
                    <a:pt x="3726" y="1142"/>
                  </a:cubicBezTo>
                  <a:cubicBezTo>
                    <a:pt x="4587" y="2046"/>
                    <a:pt x="4286" y="3532"/>
                    <a:pt x="3144" y="402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43"/>
            <p:cNvSpPr/>
            <p:nvPr/>
          </p:nvSpPr>
          <p:spPr>
            <a:xfrm rot="3331772" flipH="1">
              <a:off x="7282561" y="501150"/>
              <a:ext cx="160922" cy="183930"/>
            </a:xfrm>
            <a:custGeom>
              <a:avLst/>
              <a:gdLst/>
              <a:ahLst/>
              <a:cxnLst/>
              <a:rect l="l" t="t" r="r" b="b"/>
              <a:pathLst>
                <a:path w="2413" h="2758" extrusionOk="0">
                  <a:moveTo>
                    <a:pt x="2176" y="1271"/>
                  </a:moveTo>
                  <a:cubicBezTo>
                    <a:pt x="2046" y="2327"/>
                    <a:pt x="754" y="2757"/>
                    <a:pt x="1" y="2004"/>
                  </a:cubicBezTo>
                  <a:cubicBezTo>
                    <a:pt x="151" y="2090"/>
                    <a:pt x="324" y="2133"/>
                    <a:pt x="496" y="2154"/>
                  </a:cubicBezTo>
                  <a:cubicBezTo>
                    <a:pt x="1702" y="2327"/>
                    <a:pt x="2412" y="862"/>
                    <a:pt x="1573" y="1"/>
                  </a:cubicBezTo>
                  <a:cubicBezTo>
                    <a:pt x="2003" y="259"/>
                    <a:pt x="2240" y="755"/>
                    <a:pt x="2176" y="12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41ED2693-29CF-9ABE-E538-255A709DA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48" y="933426"/>
            <a:ext cx="5356480" cy="3516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6" name="Google Shape;13816;p39"/>
          <p:cNvSpPr txBox="1">
            <a:spLocks noGrp="1"/>
          </p:cNvSpPr>
          <p:nvPr>
            <p:ph type="title"/>
          </p:nvPr>
        </p:nvSpPr>
        <p:spPr>
          <a:xfrm>
            <a:off x="340043" y="174455"/>
            <a:ext cx="6659474" cy="625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Electricitial</a:t>
            </a:r>
            <a:r>
              <a:rPr lang="tr-TR" dirty="0"/>
              <a:t> </a:t>
            </a:r>
            <a:r>
              <a:rPr lang="tr-TR" dirty="0" err="1"/>
              <a:t>Drawing</a:t>
            </a:r>
            <a:r>
              <a:rPr lang="tr-TR" dirty="0"/>
              <a:t> </a:t>
            </a:r>
            <a:endParaRPr dirty="0"/>
          </a:p>
        </p:txBody>
      </p:sp>
      <p:grpSp>
        <p:nvGrpSpPr>
          <p:cNvPr id="13829" name="Google Shape;13829;p39"/>
          <p:cNvGrpSpPr/>
          <p:nvPr/>
        </p:nvGrpSpPr>
        <p:grpSpPr>
          <a:xfrm>
            <a:off x="5105110" y="4511988"/>
            <a:ext cx="300558" cy="283271"/>
            <a:chOff x="5105110" y="4511988"/>
            <a:chExt cx="300558" cy="283271"/>
          </a:xfrm>
        </p:grpSpPr>
        <p:sp>
          <p:nvSpPr>
            <p:cNvPr id="13830" name="Google Shape;13830;p39"/>
            <p:cNvSpPr/>
            <p:nvPr/>
          </p:nvSpPr>
          <p:spPr>
            <a:xfrm>
              <a:off x="5105110" y="4511988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9"/>
            <p:cNvSpPr/>
            <p:nvPr/>
          </p:nvSpPr>
          <p:spPr>
            <a:xfrm>
              <a:off x="5162835" y="4535140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9"/>
            <p:cNvSpPr/>
            <p:nvPr/>
          </p:nvSpPr>
          <p:spPr>
            <a:xfrm>
              <a:off x="5168700" y="4581340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9"/>
            <p:cNvSpPr/>
            <p:nvPr/>
          </p:nvSpPr>
          <p:spPr>
            <a:xfrm>
              <a:off x="5197511" y="4610254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4" name="Google Shape;13834;p39"/>
          <p:cNvGrpSpPr/>
          <p:nvPr/>
        </p:nvGrpSpPr>
        <p:grpSpPr>
          <a:xfrm>
            <a:off x="5636774" y="4475313"/>
            <a:ext cx="156092" cy="306422"/>
            <a:chOff x="474406" y="2974600"/>
            <a:chExt cx="106759" cy="209577"/>
          </a:xfrm>
        </p:grpSpPr>
        <p:sp>
          <p:nvSpPr>
            <p:cNvPr id="13835" name="Google Shape;13835;p39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9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9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9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9" name="Google Shape;13839;p39"/>
          <p:cNvGrpSpPr/>
          <p:nvPr/>
        </p:nvGrpSpPr>
        <p:grpSpPr>
          <a:xfrm flipH="1">
            <a:off x="901650" y="4410538"/>
            <a:ext cx="230087" cy="393387"/>
            <a:chOff x="1267792" y="5309150"/>
            <a:chExt cx="230087" cy="393387"/>
          </a:xfrm>
        </p:grpSpPr>
        <p:sp>
          <p:nvSpPr>
            <p:cNvPr id="13840" name="Google Shape;13840;p39"/>
            <p:cNvSpPr/>
            <p:nvPr/>
          </p:nvSpPr>
          <p:spPr>
            <a:xfrm>
              <a:off x="1267792" y="5309150"/>
              <a:ext cx="230087" cy="393387"/>
            </a:xfrm>
            <a:custGeom>
              <a:avLst/>
              <a:gdLst/>
              <a:ahLst/>
              <a:cxnLst/>
              <a:rect l="l" t="t" r="r" b="b"/>
              <a:pathLst>
                <a:path w="3483" h="5955" extrusionOk="0">
                  <a:moveTo>
                    <a:pt x="3483" y="1"/>
                  </a:moveTo>
                  <a:lnTo>
                    <a:pt x="348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9"/>
            <p:cNvSpPr/>
            <p:nvPr/>
          </p:nvSpPr>
          <p:spPr>
            <a:xfrm>
              <a:off x="1416227" y="5309150"/>
              <a:ext cx="81650" cy="393387"/>
            </a:xfrm>
            <a:custGeom>
              <a:avLst/>
              <a:gdLst/>
              <a:ahLst/>
              <a:cxnLst/>
              <a:rect l="l" t="t" r="r" b="b"/>
              <a:pathLst>
                <a:path w="1236" h="5955" extrusionOk="0">
                  <a:moveTo>
                    <a:pt x="1236" y="1"/>
                  </a:moveTo>
                  <a:lnTo>
                    <a:pt x="1236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9"/>
            <p:cNvSpPr/>
            <p:nvPr/>
          </p:nvSpPr>
          <p:spPr>
            <a:xfrm>
              <a:off x="1312316" y="5309150"/>
              <a:ext cx="44591" cy="393387"/>
            </a:xfrm>
            <a:custGeom>
              <a:avLst/>
              <a:gdLst/>
              <a:ahLst/>
              <a:cxnLst/>
              <a:rect l="l" t="t" r="r" b="b"/>
              <a:pathLst>
                <a:path w="675" h="5955" extrusionOk="0">
                  <a:moveTo>
                    <a:pt x="674" y="1"/>
                  </a:moveTo>
                  <a:lnTo>
                    <a:pt x="674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3" name="Google Shape;13843;p39"/>
          <p:cNvGrpSpPr/>
          <p:nvPr/>
        </p:nvGrpSpPr>
        <p:grpSpPr>
          <a:xfrm rot="524017">
            <a:off x="6191352" y="-144434"/>
            <a:ext cx="3606201" cy="1661696"/>
            <a:chOff x="5873628" y="-5"/>
            <a:chExt cx="3606354" cy="1661767"/>
          </a:xfrm>
        </p:grpSpPr>
        <p:sp>
          <p:nvSpPr>
            <p:cNvPr id="13844" name="Google Shape;13844;p39"/>
            <p:cNvSpPr/>
            <p:nvPr/>
          </p:nvSpPr>
          <p:spPr>
            <a:xfrm rot="1931461">
              <a:off x="8379068" y="925655"/>
              <a:ext cx="1049905" cy="494445"/>
            </a:xfrm>
            <a:custGeom>
              <a:avLst/>
              <a:gdLst/>
              <a:ahLst/>
              <a:cxnLst/>
              <a:rect l="l" t="t" r="r" b="b"/>
              <a:pathLst>
                <a:path w="10617" h="5000" extrusionOk="0">
                  <a:moveTo>
                    <a:pt x="506" y="0"/>
                  </a:moveTo>
                  <a:lnTo>
                    <a:pt x="10616" y="3651"/>
                  </a:lnTo>
                  <a:lnTo>
                    <a:pt x="10111" y="4999"/>
                  </a:lnTo>
                  <a:lnTo>
                    <a:pt x="1" y="13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9"/>
            <p:cNvSpPr/>
            <p:nvPr/>
          </p:nvSpPr>
          <p:spPr>
            <a:xfrm rot="1931461">
              <a:off x="8372525" y="948331"/>
              <a:ext cx="1038731" cy="466657"/>
            </a:xfrm>
            <a:custGeom>
              <a:avLst/>
              <a:gdLst/>
              <a:ahLst/>
              <a:cxnLst/>
              <a:rect l="l" t="t" r="r" b="b"/>
              <a:pathLst>
                <a:path w="10504" h="4719" extrusionOk="0">
                  <a:moveTo>
                    <a:pt x="10504" y="3651"/>
                  </a:moveTo>
                  <a:lnTo>
                    <a:pt x="10111" y="4718"/>
                  </a:lnTo>
                  <a:lnTo>
                    <a:pt x="1" y="106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9"/>
            <p:cNvSpPr/>
            <p:nvPr/>
          </p:nvSpPr>
          <p:spPr>
            <a:xfrm rot="1931461">
              <a:off x="8361975" y="984894"/>
              <a:ext cx="1022117" cy="422256"/>
            </a:xfrm>
            <a:custGeom>
              <a:avLst/>
              <a:gdLst/>
              <a:ahLst/>
              <a:cxnLst/>
              <a:rect l="l" t="t" r="r" b="b"/>
              <a:pathLst>
                <a:path w="10336" h="4270" extrusionOk="0">
                  <a:moveTo>
                    <a:pt x="10335" y="3651"/>
                  </a:moveTo>
                  <a:lnTo>
                    <a:pt x="10111" y="4269"/>
                  </a:lnTo>
                  <a:lnTo>
                    <a:pt x="1" y="6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9"/>
            <p:cNvSpPr/>
            <p:nvPr/>
          </p:nvSpPr>
          <p:spPr>
            <a:xfrm rot="1931461">
              <a:off x="8367329" y="535405"/>
              <a:ext cx="277779" cy="255628"/>
            </a:xfrm>
            <a:custGeom>
              <a:avLst/>
              <a:gdLst/>
              <a:ahLst/>
              <a:cxnLst/>
              <a:rect l="l" t="t" r="r" b="b"/>
              <a:pathLst>
                <a:path w="2809" h="2585" extrusionOk="0">
                  <a:moveTo>
                    <a:pt x="674" y="1"/>
                  </a:moveTo>
                  <a:lnTo>
                    <a:pt x="2809" y="787"/>
                  </a:lnTo>
                  <a:lnTo>
                    <a:pt x="2191" y="2584"/>
                  </a:lnTo>
                  <a:lnTo>
                    <a:pt x="0" y="17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9"/>
            <p:cNvSpPr/>
            <p:nvPr/>
          </p:nvSpPr>
          <p:spPr>
            <a:xfrm rot="1931461">
              <a:off x="8348371" y="620296"/>
              <a:ext cx="238916" cy="155651"/>
            </a:xfrm>
            <a:custGeom>
              <a:avLst/>
              <a:gdLst/>
              <a:ahLst/>
              <a:cxnLst/>
              <a:rect l="l" t="t" r="r" b="b"/>
              <a:pathLst>
                <a:path w="2416" h="1574" extrusionOk="0">
                  <a:moveTo>
                    <a:pt x="2416" y="731"/>
                  </a:moveTo>
                  <a:lnTo>
                    <a:pt x="2135" y="1573"/>
                  </a:lnTo>
                  <a:lnTo>
                    <a:pt x="1" y="78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9"/>
            <p:cNvSpPr/>
            <p:nvPr/>
          </p:nvSpPr>
          <p:spPr>
            <a:xfrm rot="1931461">
              <a:off x="8338870" y="653222"/>
              <a:ext cx="227840" cy="116788"/>
            </a:xfrm>
            <a:custGeom>
              <a:avLst/>
              <a:gdLst/>
              <a:ahLst/>
              <a:cxnLst/>
              <a:rect l="l" t="t" r="r" b="b"/>
              <a:pathLst>
                <a:path w="2304" h="1181" extrusionOk="0">
                  <a:moveTo>
                    <a:pt x="2303" y="731"/>
                  </a:moveTo>
                  <a:lnTo>
                    <a:pt x="2135" y="1180"/>
                  </a:lnTo>
                  <a:lnTo>
                    <a:pt x="1" y="39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9"/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rgbClr val="EA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9"/>
            <p:cNvSpPr/>
            <p:nvPr/>
          </p:nvSpPr>
          <p:spPr>
            <a:xfrm rot="1931461">
              <a:off x="6774586" y="442229"/>
              <a:ext cx="288855" cy="283317"/>
            </a:xfrm>
            <a:custGeom>
              <a:avLst/>
              <a:gdLst/>
              <a:ahLst/>
              <a:cxnLst/>
              <a:rect l="l" t="t" r="r" b="b"/>
              <a:pathLst>
                <a:path w="2921" h="2865" extrusionOk="0">
                  <a:moveTo>
                    <a:pt x="0" y="1292"/>
                  </a:moveTo>
                  <a:lnTo>
                    <a:pt x="1854" y="0"/>
                  </a:lnTo>
                  <a:lnTo>
                    <a:pt x="2921" y="1517"/>
                  </a:lnTo>
                  <a:lnTo>
                    <a:pt x="1067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9"/>
            <p:cNvSpPr/>
            <p:nvPr/>
          </p:nvSpPr>
          <p:spPr>
            <a:xfrm rot="1931461">
              <a:off x="6813028" y="547589"/>
              <a:ext cx="222204" cy="183340"/>
            </a:xfrm>
            <a:custGeom>
              <a:avLst/>
              <a:gdLst/>
              <a:ahLst/>
              <a:cxnLst/>
              <a:rect l="l" t="t" r="r" b="b"/>
              <a:pathLst>
                <a:path w="2247" h="1854" extrusionOk="0">
                  <a:moveTo>
                    <a:pt x="1854" y="0"/>
                  </a:moveTo>
                  <a:lnTo>
                    <a:pt x="2247" y="562"/>
                  </a:lnTo>
                  <a:lnTo>
                    <a:pt x="393" y="1853"/>
                  </a:lnTo>
                  <a:lnTo>
                    <a:pt x="0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9"/>
            <p:cNvSpPr/>
            <p:nvPr/>
          </p:nvSpPr>
          <p:spPr>
            <a:xfrm rot="1931461">
              <a:off x="6827047" y="590841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0"/>
                  </a:moveTo>
                  <a:lnTo>
                    <a:pt x="1967" y="169"/>
                  </a:lnTo>
                  <a:lnTo>
                    <a:pt x="169" y="1460"/>
                  </a:lnTo>
                  <a:lnTo>
                    <a:pt x="1" y="12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9"/>
            <p:cNvSpPr/>
            <p:nvPr/>
          </p:nvSpPr>
          <p:spPr>
            <a:xfrm rot="1931461">
              <a:off x="8060077" y="388392"/>
              <a:ext cx="294492" cy="283317"/>
            </a:xfrm>
            <a:custGeom>
              <a:avLst/>
              <a:gdLst/>
              <a:ahLst/>
              <a:cxnLst/>
              <a:rect l="l" t="t" r="r" b="b"/>
              <a:pathLst>
                <a:path w="2978" h="2865" extrusionOk="0">
                  <a:moveTo>
                    <a:pt x="1" y="1292"/>
                  </a:moveTo>
                  <a:lnTo>
                    <a:pt x="1910" y="1"/>
                  </a:lnTo>
                  <a:lnTo>
                    <a:pt x="2977" y="1573"/>
                  </a:lnTo>
                  <a:lnTo>
                    <a:pt x="1068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9"/>
            <p:cNvSpPr/>
            <p:nvPr/>
          </p:nvSpPr>
          <p:spPr>
            <a:xfrm rot="1931461">
              <a:off x="8097421" y="505026"/>
              <a:ext cx="222303" cy="177803"/>
            </a:xfrm>
            <a:custGeom>
              <a:avLst/>
              <a:gdLst/>
              <a:ahLst/>
              <a:cxnLst/>
              <a:rect l="l" t="t" r="r" b="b"/>
              <a:pathLst>
                <a:path w="2248" h="1798" extrusionOk="0">
                  <a:moveTo>
                    <a:pt x="1910" y="1"/>
                  </a:moveTo>
                  <a:lnTo>
                    <a:pt x="2247" y="506"/>
                  </a:lnTo>
                  <a:lnTo>
                    <a:pt x="338" y="1798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9"/>
            <p:cNvSpPr/>
            <p:nvPr/>
          </p:nvSpPr>
          <p:spPr>
            <a:xfrm rot="1931461">
              <a:off x="8111815" y="543192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1"/>
                  </a:moveTo>
                  <a:lnTo>
                    <a:pt x="1966" y="169"/>
                  </a:lnTo>
                  <a:lnTo>
                    <a:pt x="113" y="1461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9"/>
            <p:cNvSpPr/>
            <p:nvPr/>
          </p:nvSpPr>
          <p:spPr>
            <a:xfrm rot="1931461">
              <a:off x="8160998" y="290712"/>
              <a:ext cx="427794" cy="422157"/>
            </a:xfrm>
            <a:custGeom>
              <a:avLst/>
              <a:gdLst/>
              <a:ahLst/>
              <a:cxnLst/>
              <a:rect l="l" t="t" r="r" b="b"/>
              <a:pathLst>
                <a:path w="4326" h="4269" extrusionOk="0">
                  <a:moveTo>
                    <a:pt x="1573" y="337"/>
                  </a:moveTo>
                  <a:cubicBezTo>
                    <a:pt x="2528" y="0"/>
                    <a:pt x="3595" y="506"/>
                    <a:pt x="3988" y="1460"/>
                  </a:cubicBezTo>
                  <a:cubicBezTo>
                    <a:pt x="4325" y="2471"/>
                    <a:pt x="3820" y="3538"/>
                    <a:pt x="2865" y="3932"/>
                  </a:cubicBezTo>
                  <a:cubicBezTo>
                    <a:pt x="1854" y="4269"/>
                    <a:pt x="731" y="3763"/>
                    <a:pt x="394" y="2808"/>
                  </a:cubicBezTo>
                  <a:cubicBezTo>
                    <a:pt x="0" y="1797"/>
                    <a:pt x="506" y="674"/>
                    <a:pt x="1517" y="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9"/>
            <p:cNvSpPr/>
            <p:nvPr/>
          </p:nvSpPr>
          <p:spPr>
            <a:xfrm rot="1931461">
              <a:off x="6249583" y="718708"/>
              <a:ext cx="372218" cy="222303"/>
            </a:xfrm>
            <a:custGeom>
              <a:avLst/>
              <a:gdLst/>
              <a:ahLst/>
              <a:cxnLst/>
              <a:rect l="l" t="t" r="r" b="b"/>
              <a:pathLst>
                <a:path w="3764" h="2248" extrusionOk="0">
                  <a:moveTo>
                    <a:pt x="1" y="1068"/>
                  </a:moveTo>
                  <a:lnTo>
                    <a:pt x="338" y="1"/>
                  </a:lnTo>
                  <a:lnTo>
                    <a:pt x="3764" y="1180"/>
                  </a:lnTo>
                  <a:lnTo>
                    <a:pt x="3427" y="22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9"/>
            <p:cNvSpPr/>
            <p:nvPr/>
          </p:nvSpPr>
          <p:spPr>
            <a:xfrm rot="1931461">
              <a:off x="6247032" y="727548"/>
              <a:ext cx="366681" cy="211128"/>
            </a:xfrm>
            <a:custGeom>
              <a:avLst/>
              <a:gdLst/>
              <a:ahLst/>
              <a:cxnLst/>
              <a:rect l="l" t="t" r="r" b="b"/>
              <a:pathLst>
                <a:path w="3708" h="2135" extrusionOk="0">
                  <a:moveTo>
                    <a:pt x="1" y="955"/>
                  </a:moveTo>
                  <a:lnTo>
                    <a:pt x="338" y="0"/>
                  </a:lnTo>
                  <a:lnTo>
                    <a:pt x="3708" y="1180"/>
                  </a:lnTo>
                  <a:lnTo>
                    <a:pt x="3427" y="2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9"/>
            <p:cNvSpPr/>
            <p:nvPr/>
          </p:nvSpPr>
          <p:spPr>
            <a:xfrm rot="1931461">
              <a:off x="6400072" y="563942"/>
              <a:ext cx="344529" cy="316742"/>
            </a:xfrm>
            <a:custGeom>
              <a:avLst/>
              <a:gdLst/>
              <a:ahLst/>
              <a:cxnLst/>
              <a:rect l="l" t="t" r="r" b="b"/>
              <a:pathLst>
                <a:path w="3484" h="3203" extrusionOk="0">
                  <a:moveTo>
                    <a:pt x="1" y="2303"/>
                  </a:moveTo>
                  <a:lnTo>
                    <a:pt x="787" y="1"/>
                  </a:lnTo>
                  <a:lnTo>
                    <a:pt x="3483" y="899"/>
                  </a:lnTo>
                  <a:lnTo>
                    <a:pt x="2697" y="3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9"/>
            <p:cNvSpPr/>
            <p:nvPr/>
          </p:nvSpPr>
          <p:spPr>
            <a:xfrm rot="1931380">
              <a:off x="6472147" y="584592"/>
              <a:ext cx="288450" cy="238914"/>
            </a:xfrm>
            <a:custGeom>
              <a:avLst/>
              <a:gdLst/>
              <a:ahLst/>
              <a:cxnLst/>
              <a:rect l="l" t="t" r="r" b="b"/>
              <a:pathLst>
                <a:path w="2865" h="2416" extrusionOk="0">
                  <a:moveTo>
                    <a:pt x="1" y="618"/>
                  </a:moveTo>
                  <a:lnTo>
                    <a:pt x="225" y="1"/>
                  </a:lnTo>
                  <a:lnTo>
                    <a:pt x="2865" y="899"/>
                  </a:lnTo>
                  <a:lnTo>
                    <a:pt x="2416" y="2247"/>
                  </a:lnTo>
                  <a:cubicBezTo>
                    <a:pt x="1405" y="2416"/>
                    <a:pt x="394" y="1798"/>
                    <a:pt x="57" y="843"/>
                  </a:cubicBezTo>
                  <a:cubicBezTo>
                    <a:pt x="57" y="731"/>
                    <a:pt x="1" y="675"/>
                    <a:pt x="1" y="61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9"/>
            <p:cNvSpPr/>
            <p:nvPr/>
          </p:nvSpPr>
          <p:spPr>
            <a:xfrm rot="1931461">
              <a:off x="5974567" y="762944"/>
              <a:ext cx="150114" cy="422256"/>
            </a:xfrm>
            <a:custGeom>
              <a:avLst/>
              <a:gdLst/>
              <a:ahLst/>
              <a:cxnLst/>
              <a:rect l="l" t="t" r="r" b="b"/>
              <a:pathLst>
                <a:path w="1518" h="4270" extrusionOk="0">
                  <a:moveTo>
                    <a:pt x="843" y="4269"/>
                  </a:moveTo>
                  <a:lnTo>
                    <a:pt x="1517" y="899"/>
                  </a:lnTo>
                  <a:lnTo>
                    <a:pt x="394" y="1"/>
                  </a:lnTo>
                  <a:lnTo>
                    <a:pt x="1" y="450"/>
                  </a:lnTo>
                  <a:lnTo>
                    <a:pt x="506" y="41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9"/>
            <p:cNvSpPr/>
            <p:nvPr/>
          </p:nvSpPr>
          <p:spPr>
            <a:xfrm rot="1931461">
              <a:off x="6090725" y="1041794"/>
              <a:ext cx="288954" cy="327817"/>
            </a:xfrm>
            <a:custGeom>
              <a:avLst/>
              <a:gdLst/>
              <a:ahLst/>
              <a:cxnLst/>
              <a:rect l="l" t="t" r="r" b="b"/>
              <a:pathLst>
                <a:path w="2922" h="3315" extrusionOk="0">
                  <a:moveTo>
                    <a:pt x="1" y="3202"/>
                  </a:moveTo>
                  <a:lnTo>
                    <a:pt x="1461" y="57"/>
                  </a:lnTo>
                  <a:lnTo>
                    <a:pt x="2921" y="1"/>
                  </a:lnTo>
                  <a:lnTo>
                    <a:pt x="2921" y="619"/>
                  </a:lnTo>
                  <a:lnTo>
                    <a:pt x="338" y="3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9"/>
            <p:cNvSpPr/>
            <p:nvPr/>
          </p:nvSpPr>
          <p:spPr>
            <a:xfrm rot="1931461">
              <a:off x="6101685" y="606199"/>
              <a:ext cx="222204" cy="311105"/>
            </a:xfrm>
            <a:custGeom>
              <a:avLst/>
              <a:gdLst/>
              <a:ahLst/>
              <a:cxnLst/>
              <a:rect l="l" t="t" r="r" b="b"/>
              <a:pathLst>
                <a:path w="2247" h="3146" extrusionOk="0">
                  <a:moveTo>
                    <a:pt x="113" y="2415"/>
                  </a:moveTo>
                  <a:lnTo>
                    <a:pt x="1348" y="281"/>
                  </a:lnTo>
                  <a:cubicBezTo>
                    <a:pt x="1461" y="57"/>
                    <a:pt x="1741" y="0"/>
                    <a:pt x="1966" y="113"/>
                  </a:cubicBezTo>
                  <a:lnTo>
                    <a:pt x="1966" y="113"/>
                  </a:lnTo>
                  <a:cubicBezTo>
                    <a:pt x="2135" y="225"/>
                    <a:pt x="2247" y="506"/>
                    <a:pt x="2078" y="731"/>
                  </a:cubicBezTo>
                  <a:lnTo>
                    <a:pt x="899" y="2865"/>
                  </a:lnTo>
                  <a:cubicBezTo>
                    <a:pt x="787" y="3033"/>
                    <a:pt x="506" y="3146"/>
                    <a:pt x="281" y="2977"/>
                  </a:cubicBezTo>
                  <a:lnTo>
                    <a:pt x="281" y="2977"/>
                  </a:lnTo>
                  <a:cubicBezTo>
                    <a:pt x="56" y="2865"/>
                    <a:pt x="0" y="2584"/>
                    <a:pt x="113" y="24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9"/>
            <p:cNvSpPr/>
            <p:nvPr/>
          </p:nvSpPr>
          <p:spPr>
            <a:xfrm rot="1931461">
              <a:off x="6398076" y="902876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8"/>
                  </a:moveTo>
                  <a:lnTo>
                    <a:pt x="1236" y="562"/>
                  </a:lnTo>
                  <a:cubicBezTo>
                    <a:pt x="1293" y="338"/>
                    <a:pt x="1124" y="113"/>
                    <a:pt x="843" y="57"/>
                  </a:cubicBezTo>
                  <a:lnTo>
                    <a:pt x="843" y="57"/>
                  </a:lnTo>
                  <a:cubicBezTo>
                    <a:pt x="619" y="1"/>
                    <a:pt x="394" y="169"/>
                    <a:pt x="338" y="450"/>
                  </a:cubicBezTo>
                  <a:lnTo>
                    <a:pt x="1" y="2809"/>
                  </a:lnTo>
                  <a:cubicBezTo>
                    <a:pt x="1" y="3090"/>
                    <a:pt x="169" y="3315"/>
                    <a:pt x="394" y="3315"/>
                  </a:cubicBezTo>
                  <a:lnTo>
                    <a:pt x="394" y="3315"/>
                  </a:lnTo>
                  <a:cubicBezTo>
                    <a:pt x="619" y="3371"/>
                    <a:pt x="843" y="3202"/>
                    <a:pt x="899" y="2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9"/>
            <p:cNvSpPr/>
            <p:nvPr/>
          </p:nvSpPr>
          <p:spPr>
            <a:xfrm rot="1931461">
              <a:off x="6150198" y="695789"/>
              <a:ext cx="222303" cy="311204"/>
            </a:xfrm>
            <a:custGeom>
              <a:avLst/>
              <a:gdLst/>
              <a:ahLst/>
              <a:cxnLst/>
              <a:rect l="l" t="t" r="r" b="b"/>
              <a:pathLst>
                <a:path w="2248" h="3147" extrusionOk="0">
                  <a:moveTo>
                    <a:pt x="113" y="2416"/>
                  </a:moveTo>
                  <a:lnTo>
                    <a:pt x="1349" y="282"/>
                  </a:lnTo>
                  <a:cubicBezTo>
                    <a:pt x="1461" y="57"/>
                    <a:pt x="1742" y="1"/>
                    <a:pt x="1967" y="113"/>
                  </a:cubicBezTo>
                  <a:lnTo>
                    <a:pt x="1967" y="113"/>
                  </a:lnTo>
                  <a:cubicBezTo>
                    <a:pt x="2135" y="226"/>
                    <a:pt x="2248" y="506"/>
                    <a:pt x="2135" y="731"/>
                  </a:cubicBezTo>
                  <a:lnTo>
                    <a:pt x="900" y="2865"/>
                  </a:lnTo>
                  <a:cubicBezTo>
                    <a:pt x="787" y="3090"/>
                    <a:pt x="506" y="3146"/>
                    <a:pt x="282" y="3034"/>
                  </a:cubicBezTo>
                  <a:lnTo>
                    <a:pt x="282" y="3034"/>
                  </a:lnTo>
                  <a:cubicBezTo>
                    <a:pt x="57" y="2921"/>
                    <a:pt x="1" y="2641"/>
                    <a:pt x="11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9"/>
            <p:cNvSpPr/>
            <p:nvPr/>
          </p:nvSpPr>
          <p:spPr>
            <a:xfrm rot="1931461">
              <a:off x="6322319" y="835555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7"/>
                  </a:moveTo>
                  <a:lnTo>
                    <a:pt x="1236" y="562"/>
                  </a:lnTo>
                  <a:cubicBezTo>
                    <a:pt x="1293" y="337"/>
                    <a:pt x="1124" y="113"/>
                    <a:pt x="843" y="56"/>
                  </a:cubicBezTo>
                  <a:lnTo>
                    <a:pt x="843" y="56"/>
                  </a:lnTo>
                  <a:cubicBezTo>
                    <a:pt x="619" y="0"/>
                    <a:pt x="394" y="225"/>
                    <a:pt x="394" y="450"/>
                  </a:cubicBezTo>
                  <a:lnTo>
                    <a:pt x="57" y="2809"/>
                  </a:lnTo>
                  <a:cubicBezTo>
                    <a:pt x="1" y="3089"/>
                    <a:pt x="169" y="3314"/>
                    <a:pt x="394" y="3314"/>
                  </a:cubicBezTo>
                  <a:lnTo>
                    <a:pt x="394" y="3314"/>
                  </a:lnTo>
                  <a:cubicBezTo>
                    <a:pt x="675" y="3370"/>
                    <a:pt x="899" y="3202"/>
                    <a:pt x="899" y="29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9"/>
            <p:cNvSpPr/>
            <p:nvPr/>
          </p:nvSpPr>
          <p:spPr>
            <a:xfrm rot="1931461">
              <a:off x="6060171" y="704613"/>
              <a:ext cx="505521" cy="411082"/>
            </a:xfrm>
            <a:custGeom>
              <a:avLst/>
              <a:gdLst/>
              <a:ahLst/>
              <a:cxnLst/>
              <a:rect l="l" t="t" r="r" b="b"/>
              <a:pathLst>
                <a:path w="5112" h="4157" extrusionOk="0">
                  <a:moveTo>
                    <a:pt x="57" y="2359"/>
                  </a:moveTo>
                  <a:cubicBezTo>
                    <a:pt x="113" y="2190"/>
                    <a:pt x="226" y="2134"/>
                    <a:pt x="394" y="2190"/>
                  </a:cubicBezTo>
                  <a:cubicBezTo>
                    <a:pt x="506" y="2190"/>
                    <a:pt x="563" y="2359"/>
                    <a:pt x="563" y="2471"/>
                  </a:cubicBezTo>
                  <a:cubicBezTo>
                    <a:pt x="506" y="2640"/>
                    <a:pt x="338" y="2696"/>
                    <a:pt x="226" y="2640"/>
                  </a:cubicBezTo>
                  <a:cubicBezTo>
                    <a:pt x="113" y="2584"/>
                    <a:pt x="1" y="2471"/>
                    <a:pt x="57" y="2359"/>
                  </a:cubicBezTo>
                  <a:close/>
                  <a:moveTo>
                    <a:pt x="1237" y="225"/>
                  </a:moveTo>
                  <a:cubicBezTo>
                    <a:pt x="1293" y="112"/>
                    <a:pt x="1461" y="0"/>
                    <a:pt x="1574" y="56"/>
                  </a:cubicBezTo>
                  <a:cubicBezTo>
                    <a:pt x="1686" y="112"/>
                    <a:pt x="1798" y="281"/>
                    <a:pt x="1742" y="393"/>
                  </a:cubicBezTo>
                  <a:cubicBezTo>
                    <a:pt x="1686" y="506"/>
                    <a:pt x="1517" y="562"/>
                    <a:pt x="1405" y="562"/>
                  </a:cubicBezTo>
                  <a:cubicBezTo>
                    <a:pt x="1293" y="506"/>
                    <a:pt x="1180" y="337"/>
                    <a:pt x="1237" y="225"/>
                  </a:cubicBezTo>
                  <a:close/>
                  <a:moveTo>
                    <a:pt x="2135" y="674"/>
                  </a:moveTo>
                  <a:cubicBezTo>
                    <a:pt x="2191" y="562"/>
                    <a:pt x="2304" y="506"/>
                    <a:pt x="2472" y="562"/>
                  </a:cubicBezTo>
                  <a:cubicBezTo>
                    <a:pt x="2585" y="562"/>
                    <a:pt x="2641" y="730"/>
                    <a:pt x="2585" y="842"/>
                  </a:cubicBezTo>
                  <a:cubicBezTo>
                    <a:pt x="2585" y="1011"/>
                    <a:pt x="2416" y="1123"/>
                    <a:pt x="2248" y="1067"/>
                  </a:cubicBezTo>
                  <a:cubicBezTo>
                    <a:pt x="2135" y="1011"/>
                    <a:pt x="2079" y="842"/>
                    <a:pt x="2135" y="730"/>
                  </a:cubicBezTo>
                  <a:close/>
                  <a:moveTo>
                    <a:pt x="4101" y="1404"/>
                  </a:moveTo>
                  <a:cubicBezTo>
                    <a:pt x="4101" y="1292"/>
                    <a:pt x="4045" y="1123"/>
                    <a:pt x="3932" y="1067"/>
                  </a:cubicBezTo>
                  <a:cubicBezTo>
                    <a:pt x="3820" y="1011"/>
                    <a:pt x="3652" y="1123"/>
                    <a:pt x="3596" y="1236"/>
                  </a:cubicBezTo>
                  <a:cubicBezTo>
                    <a:pt x="3539" y="1348"/>
                    <a:pt x="3652" y="1516"/>
                    <a:pt x="3764" y="1573"/>
                  </a:cubicBezTo>
                  <a:cubicBezTo>
                    <a:pt x="3876" y="1573"/>
                    <a:pt x="4045" y="1516"/>
                    <a:pt x="4101" y="1404"/>
                  </a:cubicBezTo>
                  <a:close/>
                  <a:moveTo>
                    <a:pt x="5056" y="1573"/>
                  </a:moveTo>
                  <a:cubicBezTo>
                    <a:pt x="5112" y="1460"/>
                    <a:pt x="5056" y="1292"/>
                    <a:pt x="4943" y="1236"/>
                  </a:cubicBezTo>
                  <a:cubicBezTo>
                    <a:pt x="4775" y="1179"/>
                    <a:pt x="4663" y="1292"/>
                    <a:pt x="4606" y="1404"/>
                  </a:cubicBezTo>
                  <a:cubicBezTo>
                    <a:pt x="4550" y="1516"/>
                    <a:pt x="4606" y="1685"/>
                    <a:pt x="4775" y="1741"/>
                  </a:cubicBezTo>
                  <a:cubicBezTo>
                    <a:pt x="4887" y="1741"/>
                    <a:pt x="5000" y="1685"/>
                    <a:pt x="5056" y="1573"/>
                  </a:cubicBezTo>
                  <a:close/>
                  <a:moveTo>
                    <a:pt x="4719" y="3932"/>
                  </a:moveTo>
                  <a:cubicBezTo>
                    <a:pt x="4775" y="3819"/>
                    <a:pt x="4719" y="3651"/>
                    <a:pt x="4606" y="3651"/>
                  </a:cubicBezTo>
                  <a:cubicBezTo>
                    <a:pt x="4438" y="3595"/>
                    <a:pt x="4326" y="3651"/>
                    <a:pt x="4269" y="3763"/>
                  </a:cubicBezTo>
                  <a:cubicBezTo>
                    <a:pt x="4213" y="3932"/>
                    <a:pt x="4269" y="4044"/>
                    <a:pt x="4438" y="4100"/>
                  </a:cubicBezTo>
                  <a:cubicBezTo>
                    <a:pt x="4550" y="4156"/>
                    <a:pt x="4663" y="4044"/>
                    <a:pt x="4719" y="3932"/>
                  </a:cubicBezTo>
                  <a:close/>
                  <a:moveTo>
                    <a:pt x="3764" y="3763"/>
                  </a:moveTo>
                  <a:cubicBezTo>
                    <a:pt x="3764" y="3651"/>
                    <a:pt x="3708" y="3482"/>
                    <a:pt x="3596" y="3482"/>
                  </a:cubicBezTo>
                  <a:cubicBezTo>
                    <a:pt x="3483" y="3426"/>
                    <a:pt x="3315" y="3482"/>
                    <a:pt x="3259" y="3595"/>
                  </a:cubicBezTo>
                  <a:cubicBezTo>
                    <a:pt x="3259" y="3763"/>
                    <a:pt x="3315" y="3875"/>
                    <a:pt x="3427" y="3932"/>
                  </a:cubicBezTo>
                  <a:cubicBezTo>
                    <a:pt x="3539" y="3988"/>
                    <a:pt x="3708" y="3875"/>
                    <a:pt x="3764" y="3763"/>
                  </a:cubicBezTo>
                  <a:close/>
                  <a:moveTo>
                    <a:pt x="956" y="2808"/>
                  </a:moveTo>
                  <a:cubicBezTo>
                    <a:pt x="956" y="2696"/>
                    <a:pt x="1124" y="2584"/>
                    <a:pt x="1237" y="2640"/>
                  </a:cubicBezTo>
                  <a:cubicBezTo>
                    <a:pt x="1349" y="2696"/>
                    <a:pt x="1461" y="2864"/>
                    <a:pt x="1405" y="2977"/>
                  </a:cubicBezTo>
                  <a:cubicBezTo>
                    <a:pt x="1349" y="3089"/>
                    <a:pt x="1237" y="3145"/>
                    <a:pt x="1068" y="3145"/>
                  </a:cubicBezTo>
                  <a:cubicBezTo>
                    <a:pt x="956" y="3089"/>
                    <a:pt x="900" y="2921"/>
                    <a:pt x="956" y="28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9"/>
            <p:cNvSpPr/>
            <p:nvPr/>
          </p:nvSpPr>
          <p:spPr>
            <a:xfrm rot="1931461">
              <a:off x="6060949" y="721451"/>
              <a:ext cx="499884" cy="394468"/>
            </a:xfrm>
            <a:custGeom>
              <a:avLst/>
              <a:gdLst/>
              <a:ahLst/>
              <a:cxnLst/>
              <a:rect l="l" t="t" r="r" b="b"/>
              <a:pathLst>
                <a:path w="5055" h="3989" extrusionOk="0">
                  <a:moveTo>
                    <a:pt x="506" y="2135"/>
                  </a:moveTo>
                  <a:cubicBezTo>
                    <a:pt x="506" y="2191"/>
                    <a:pt x="506" y="2247"/>
                    <a:pt x="506" y="2303"/>
                  </a:cubicBezTo>
                  <a:cubicBezTo>
                    <a:pt x="449" y="2472"/>
                    <a:pt x="281" y="2528"/>
                    <a:pt x="169" y="2472"/>
                  </a:cubicBezTo>
                  <a:cubicBezTo>
                    <a:pt x="112" y="2472"/>
                    <a:pt x="56" y="2416"/>
                    <a:pt x="56" y="2416"/>
                  </a:cubicBezTo>
                  <a:cubicBezTo>
                    <a:pt x="0" y="2359"/>
                    <a:pt x="0" y="2303"/>
                    <a:pt x="56" y="2247"/>
                  </a:cubicBezTo>
                  <a:cubicBezTo>
                    <a:pt x="112" y="2079"/>
                    <a:pt x="225" y="2022"/>
                    <a:pt x="393" y="2079"/>
                  </a:cubicBezTo>
                  <a:cubicBezTo>
                    <a:pt x="393" y="2079"/>
                    <a:pt x="449" y="2135"/>
                    <a:pt x="506" y="2135"/>
                  </a:cubicBezTo>
                  <a:close/>
                  <a:moveTo>
                    <a:pt x="1236" y="169"/>
                  </a:moveTo>
                  <a:cubicBezTo>
                    <a:pt x="1292" y="57"/>
                    <a:pt x="1404" y="1"/>
                    <a:pt x="1573" y="1"/>
                  </a:cubicBezTo>
                  <a:cubicBezTo>
                    <a:pt x="1573" y="1"/>
                    <a:pt x="1629" y="57"/>
                    <a:pt x="1685" y="113"/>
                  </a:cubicBezTo>
                  <a:cubicBezTo>
                    <a:pt x="1685" y="169"/>
                    <a:pt x="1685" y="225"/>
                    <a:pt x="1685" y="281"/>
                  </a:cubicBezTo>
                  <a:cubicBezTo>
                    <a:pt x="1629" y="394"/>
                    <a:pt x="1460" y="450"/>
                    <a:pt x="1348" y="394"/>
                  </a:cubicBezTo>
                  <a:cubicBezTo>
                    <a:pt x="1292" y="394"/>
                    <a:pt x="1292" y="394"/>
                    <a:pt x="1236" y="338"/>
                  </a:cubicBezTo>
                  <a:cubicBezTo>
                    <a:pt x="1236" y="281"/>
                    <a:pt x="1236" y="225"/>
                    <a:pt x="1236" y="169"/>
                  </a:cubicBezTo>
                  <a:close/>
                  <a:moveTo>
                    <a:pt x="2134" y="618"/>
                  </a:moveTo>
                  <a:cubicBezTo>
                    <a:pt x="2191" y="506"/>
                    <a:pt x="2303" y="450"/>
                    <a:pt x="2471" y="506"/>
                  </a:cubicBezTo>
                  <a:cubicBezTo>
                    <a:pt x="2471" y="506"/>
                    <a:pt x="2528" y="506"/>
                    <a:pt x="2584" y="562"/>
                  </a:cubicBezTo>
                  <a:cubicBezTo>
                    <a:pt x="2584" y="618"/>
                    <a:pt x="2584" y="674"/>
                    <a:pt x="2584" y="731"/>
                  </a:cubicBezTo>
                  <a:cubicBezTo>
                    <a:pt x="2528" y="899"/>
                    <a:pt x="2359" y="955"/>
                    <a:pt x="2191" y="899"/>
                  </a:cubicBezTo>
                  <a:cubicBezTo>
                    <a:pt x="2191" y="843"/>
                    <a:pt x="2134" y="843"/>
                    <a:pt x="2078" y="787"/>
                  </a:cubicBezTo>
                  <a:cubicBezTo>
                    <a:pt x="2078" y="731"/>
                    <a:pt x="2078" y="674"/>
                    <a:pt x="2078" y="618"/>
                  </a:cubicBezTo>
                  <a:close/>
                  <a:moveTo>
                    <a:pt x="4044" y="1068"/>
                  </a:moveTo>
                  <a:cubicBezTo>
                    <a:pt x="3988" y="1011"/>
                    <a:pt x="3932" y="1011"/>
                    <a:pt x="3932" y="1011"/>
                  </a:cubicBezTo>
                  <a:cubicBezTo>
                    <a:pt x="3763" y="955"/>
                    <a:pt x="3651" y="1011"/>
                    <a:pt x="3595" y="1124"/>
                  </a:cubicBezTo>
                  <a:cubicBezTo>
                    <a:pt x="3595" y="1180"/>
                    <a:pt x="3595" y="1236"/>
                    <a:pt x="3595" y="1292"/>
                  </a:cubicBezTo>
                  <a:cubicBezTo>
                    <a:pt x="3595" y="1348"/>
                    <a:pt x="3651" y="1348"/>
                    <a:pt x="3707" y="1405"/>
                  </a:cubicBezTo>
                  <a:cubicBezTo>
                    <a:pt x="3819" y="1405"/>
                    <a:pt x="3988" y="1348"/>
                    <a:pt x="4044" y="1236"/>
                  </a:cubicBezTo>
                  <a:cubicBezTo>
                    <a:pt x="4044" y="1180"/>
                    <a:pt x="4044" y="1124"/>
                    <a:pt x="4044" y="1068"/>
                  </a:cubicBezTo>
                  <a:close/>
                  <a:moveTo>
                    <a:pt x="4999" y="1236"/>
                  </a:moveTo>
                  <a:cubicBezTo>
                    <a:pt x="4999" y="1180"/>
                    <a:pt x="4943" y="1180"/>
                    <a:pt x="4886" y="1180"/>
                  </a:cubicBezTo>
                  <a:cubicBezTo>
                    <a:pt x="4774" y="1124"/>
                    <a:pt x="4606" y="1180"/>
                    <a:pt x="4606" y="1292"/>
                  </a:cubicBezTo>
                  <a:cubicBezTo>
                    <a:pt x="4549" y="1348"/>
                    <a:pt x="4549" y="1405"/>
                    <a:pt x="4606" y="1461"/>
                  </a:cubicBezTo>
                  <a:cubicBezTo>
                    <a:pt x="4606" y="1517"/>
                    <a:pt x="4662" y="1517"/>
                    <a:pt x="4718" y="1573"/>
                  </a:cubicBezTo>
                  <a:cubicBezTo>
                    <a:pt x="4830" y="1629"/>
                    <a:pt x="4943" y="1517"/>
                    <a:pt x="4999" y="1405"/>
                  </a:cubicBezTo>
                  <a:cubicBezTo>
                    <a:pt x="5055" y="1348"/>
                    <a:pt x="5055" y="1292"/>
                    <a:pt x="4999" y="1236"/>
                  </a:cubicBezTo>
                  <a:close/>
                  <a:moveTo>
                    <a:pt x="4662" y="3595"/>
                  </a:moveTo>
                  <a:cubicBezTo>
                    <a:pt x="4662" y="3595"/>
                    <a:pt x="4606" y="3539"/>
                    <a:pt x="4549" y="3539"/>
                  </a:cubicBezTo>
                  <a:cubicBezTo>
                    <a:pt x="4437" y="3483"/>
                    <a:pt x="4269" y="3539"/>
                    <a:pt x="4269" y="3707"/>
                  </a:cubicBezTo>
                  <a:cubicBezTo>
                    <a:pt x="4212" y="3764"/>
                    <a:pt x="4212" y="3820"/>
                    <a:pt x="4269" y="3876"/>
                  </a:cubicBezTo>
                  <a:cubicBezTo>
                    <a:pt x="4269" y="3876"/>
                    <a:pt x="4325" y="3932"/>
                    <a:pt x="4381" y="3932"/>
                  </a:cubicBezTo>
                  <a:cubicBezTo>
                    <a:pt x="4493" y="3988"/>
                    <a:pt x="4606" y="3932"/>
                    <a:pt x="4662" y="3764"/>
                  </a:cubicBezTo>
                  <a:cubicBezTo>
                    <a:pt x="4718" y="3707"/>
                    <a:pt x="4718" y="3651"/>
                    <a:pt x="4662" y="3595"/>
                  </a:cubicBezTo>
                  <a:close/>
                  <a:moveTo>
                    <a:pt x="3707" y="3427"/>
                  </a:moveTo>
                  <a:cubicBezTo>
                    <a:pt x="3651" y="3427"/>
                    <a:pt x="3595" y="3370"/>
                    <a:pt x="3595" y="3370"/>
                  </a:cubicBezTo>
                  <a:cubicBezTo>
                    <a:pt x="3426" y="3314"/>
                    <a:pt x="3314" y="3370"/>
                    <a:pt x="3258" y="3539"/>
                  </a:cubicBezTo>
                  <a:cubicBezTo>
                    <a:pt x="3258" y="3595"/>
                    <a:pt x="3258" y="3651"/>
                    <a:pt x="3258" y="3651"/>
                  </a:cubicBezTo>
                  <a:cubicBezTo>
                    <a:pt x="3314" y="3707"/>
                    <a:pt x="3314" y="3764"/>
                    <a:pt x="3370" y="3764"/>
                  </a:cubicBezTo>
                  <a:cubicBezTo>
                    <a:pt x="3482" y="3820"/>
                    <a:pt x="3651" y="3764"/>
                    <a:pt x="3707" y="3595"/>
                  </a:cubicBezTo>
                  <a:cubicBezTo>
                    <a:pt x="3707" y="3539"/>
                    <a:pt x="3707" y="3483"/>
                    <a:pt x="3707" y="3427"/>
                  </a:cubicBezTo>
                  <a:close/>
                  <a:moveTo>
                    <a:pt x="955" y="2753"/>
                  </a:moveTo>
                  <a:cubicBezTo>
                    <a:pt x="955" y="2584"/>
                    <a:pt x="1123" y="2528"/>
                    <a:pt x="1236" y="2584"/>
                  </a:cubicBezTo>
                  <a:cubicBezTo>
                    <a:pt x="1292" y="2584"/>
                    <a:pt x="1348" y="2640"/>
                    <a:pt x="1348" y="2696"/>
                  </a:cubicBezTo>
                  <a:cubicBezTo>
                    <a:pt x="1404" y="2696"/>
                    <a:pt x="1404" y="2753"/>
                    <a:pt x="1348" y="2809"/>
                  </a:cubicBezTo>
                  <a:cubicBezTo>
                    <a:pt x="1292" y="2977"/>
                    <a:pt x="1180" y="3033"/>
                    <a:pt x="1067" y="2977"/>
                  </a:cubicBezTo>
                  <a:cubicBezTo>
                    <a:pt x="1011" y="2977"/>
                    <a:pt x="955" y="2921"/>
                    <a:pt x="955" y="2921"/>
                  </a:cubicBezTo>
                  <a:cubicBezTo>
                    <a:pt x="899" y="2865"/>
                    <a:pt x="899" y="2809"/>
                    <a:pt x="955" y="27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9"/>
            <p:cNvSpPr/>
            <p:nvPr/>
          </p:nvSpPr>
          <p:spPr>
            <a:xfrm rot="1931461">
              <a:off x="6510149" y="387332"/>
              <a:ext cx="427794" cy="427794"/>
            </a:xfrm>
            <a:custGeom>
              <a:avLst/>
              <a:gdLst/>
              <a:ahLst/>
              <a:cxnLst/>
              <a:rect l="l" t="t" r="r" b="b"/>
              <a:pathLst>
                <a:path w="4326" h="4326" extrusionOk="0">
                  <a:moveTo>
                    <a:pt x="1517" y="394"/>
                  </a:moveTo>
                  <a:cubicBezTo>
                    <a:pt x="2528" y="1"/>
                    <a:pt x="3595" y="506"/>
                    <a:pt x="3988" y="1517"/>
                  </a:cubicBezTo>
                  <a:cubicBezTo>
                    <a:pt x="4325" y="2472"/>
                    <a:pt x="3820" y="3595"/>
                    <a:pt x="2809" y="3932"/>
                  </a:cubicBezTo>
                  <a:cubicBezTo>
                    <a:pt x="1854" y="4325"/>
                    <a:pt x="731" y="3820"/>
                    <a:pt x="394" y="2809"/>
                  </a:cubicBezTo>
                  <a:cubicBezTo>
                    <a:pt x="1" y="1798"/>
                    <a:pt x="506" y="731"/>
                    <a:pt x="1517" y="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9"/>
            <p:cNvSpPr/>
            <p:nvPr/>
          </p:nvSpPr>
          <p:spPr>
            <a:xfrm rot="1931461">
              <a:off x="8275154" y="339205"/>
              <a:ext cx="244553" cy="222204"/>
            </a:xfrm>
            <a:custGeom>
              <a:avLst/>
              <a:gdLst/>
              <a:ahLst/>
              <a:cxnLst/>
              <a:rect l="l" t="t" r="r" b="b"/>
              <a:pathLst>
                <a:path w="2473" h="2247" extrusionOk="0">
                  <a:moveTo>
                    <a:pt x="225" y="899"/>
                  </a:moveTo>
                  <a:cubicBezTo>
                    <a:pt x="562" y="281"/>
                    <a:pt x="1293" y="0"/>
                    <a:pt x="1910" y="337"/>
                  </a:cubicBezTo>
                  <a:cubicBezTo>
                    <a:pt x="2191" y="450"/>
                    <a:pt x="2360" y="674"/>
                    <a:pt x="2472" y="955"/>
                  </a:cubicBezTo>
                  <a:cubicBezTo>
                    <a:pt x="2360" y="787"/>
                    <a:pt x="2247" y="674"/>
                    <a:pt x="2079" y="618"/>
                  </a:cubicBezTo>
                  <a:cubicBezTo>
                    <a:pt x="1461" y="281"/>
                    <a:pt x="731" y="562"/>
                    <a:pt x="394" y="1180"/>
                  </a:cubicBezTo>
                  <a:cubicBezTo>
                    <a:pt x="225" y="1517"/>
                    <a:pt x="225" y="1910"/>
                    <a:pt x="394" y="2247"/>
                  </a:cubicBezTo>
                  <a:cubicBezTo>
                    <a:pt x="57" y="1854"/>
                    <a:pt x="1" y="1292"/>
                    <a:pt x="282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9"/>
            <p:cNvSpPr/>
            <p:nvPr/>
          </p:nvSpPr>
          <p:spPr>
            <a:xfrm rot="1931461">
              <a:off x="6610489" y="439788"/>
              <a:ext cx="244454" cy="222204"/>
            </a:xfrm>
            <a:custGeom>
              <a:avLst/>
              <a:gdLst/>
              <a:ahLst/>
              <a:cxnLst/>
              <a:rect l="l" t="t" r="r" b="b"/>
              <a:pathLst>
                <a:path w="2472" h="2247" extrusionOk="0">
                  <a:moveTo>
                    <a:pt x="169" y="843"/>
                  </a:moveTo>
                  <a:cubicBezTo>
                    <a:pt x="506" y="225"/>
                    <a:pt x="1292" y="0"/>
                    <a:pt x="1854" y="337"/>
                  </a:cubicBezTo>
                  <a:cubicBezTo>
                    <a:pt x="2135" y="450"/>
                    <a:pt x="2303" y="674"/>
                    <a:pt x="2472" y="899"/>
                  </a:cubicBezTo>
                  <a:cubicBezTo>
                    <a:pt x="2360" y="786"/>
                    <a:pt x="2191" y="674"/>
                    <a:pt x="2079" y="618"/>
                  </a:cubicBezTo>
                  <a:cubicBezTo>
                    <a:pt x="1461" y="281"/>
                    <a:pt x="675" y="506"/>
                    <a:pt x="394" y="1123"/>
                  </a:cubicBezTo>
                  <a:cubicBezTo>
                    <a:pt x="225" y="1460"/>
                    <a:pt x="225" y="1910"/>
                    <a:pt x="394" y="2247"/>
                  </a:cubicBezTo>
                  <a:cubicBezTo>
                    <a:pt x="57" y="1854"/>
                    <a:pt x="1" y="1292"/>
                    <a:pt x="225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9"/>
            <p:cNvSpPr/>
            <p:nvPr/>
          </p:nvSpPr>
          <p:spPr>
            <a:xfrm rot="1931461">
              <a:off x="8238307" y="364350"/>
              <a:ext cx="277779" cy="277779"/>
            </a:xfrm>
            <a:custGeom>
              <a:avLst/>
              <a:gdLst/>
              <a:ahLst/>
              <a:cxnLst/>
              <a:rect l="l" t="t" r="r" b="b"/>
              <a:pathLst>
                <a:path w="2809" h="2809" extrusionOk="0">
                  <a:moveTo>
                    <a:pt x="1012" y="225"/>
                  </a:moveTo>
                  <a:cubicBezTo>
                    <a:pt x="1629" y="0"/>
                    <a:pt x="2360" y="337"/>
                    <a:pt x="2584" y="955"/>
                  </a:cubicBezTo>
                  <a:cubicBezTo>
                    <a:pt x="2809" y="1629"/>
                    <a:pt x="2528" y="2359"/>
                    <a:pt x="1854" y="2584"/>
                  </a:cubicBezTo>
                  <a:cubicBezTo>
                    <a:pt x="1180" y="2808"/>
                    <a:pt x="506" y="2471"/>
                    <a:pt x="225" y="1854"/>
                  </a:cubicBezTo>
                  <a:cubicBezTo>
                    <a:pt x="1" y="1180"/>
                    <a:pt x="338" y="450"/>
                    <a:pt x="1012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9"/>
            <p:cNvSpPr/>
            <p:nvPr/>
          </p:nvSpPr>
          <p:spPr>
            <a:xfrm rot="1931461">
              <a:off x="6588952" y="461430"/>
              <a:ext cx="277878" cy="277779"/>
            </a:xfrm>
            <a:custGeom>
              <a:avLst/>
              <a:gdLst/>
              <a:ahLst/>
              <a:cxnLst/>
              <a:rect l="l" t="t" r="r" b="b"/>
              <a:pathLst>
                <a:path w="2810" h="2809" extrusionOk="0">
                  <a:moveTo>
                    <a:pt x="956" y="225"/>
                  </a:moveTo>
                  <a:cubicBezTo>
                    <a:pt x="1573" y="1"/>
                    <a:pt x="2304" y="338"/>
                    <a:pt x="2584" y="1012"/>
                  </a:cubicBezTo>
                  <a:cubicBezTo>
                    <a:pt x="2809" y="1629"/>
                    <a:pt x="2472" y="2360"/>
                    <a:pt x="1854" y="2584"/>
                  </a:cubicBezTo>
                  <a:cubicBezTo>
                    <a:pt x="1236" y="2809"/>
                    <a:pt x="506" y="2472"/>
                    <a:pt x="226" y="1854"/>
                  </a:cubicBezTo>
                  <a:cubicBezTo>
                    <a:pt x="1" y="1236"/>
                    <a:pt x="338" y="506"/>
                    <a:pt x="95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9"/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9"/>
            <p:cNvSpPr/>
            <p:nvPr/>
          </p:nvSpPr>
          <p:spPr>
            <a:xfrm rot="1931461">
              <a:off x="7093705" y="224360"/>
              <a:ext cx="938754" cy="694399"/>
            </a:xfrm>
            <a:custGeom>
              <a:avLst/>
              <a:gdLst/>
              <a:ahLst/>
              <a:cxnLst/>
              <a:rect l="l" t="t" r="r" b="b"/>
              <a:pathLst>
                <a:path w="9493" h="7022" extrusionOk="0">
                  <a:moveTo>
                    <a:pt x="8875" y="1"/>
                  </a:moveTo>
                  <a:lnTo>
                    <a:pt x="9492" y="955"/>
                  </a:lnTo>
                  <a:lnTo>
                    <a:pt x="618" y="7021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7" name="Google Shape;13877;p39"/>
            <p:cNvSpPr/>
            <p:nvPr/>
          </p:nvSpPr>
          <p:spPr>
            <a:xfrm rot="1931461">
              <a:off x="7111140" y="279429"/>
              <a:ext cx="905428" cy="644361"/>
            </a:xfrm>
            <a:custGeom>
              <a:avLst/>
              <a:gdLst/>
              <a:ahLst/>
              <a:cxnLst/>
              <a:rect l="l" t="t" r="r" b="b"/>
              <a:pathLst>
                <a:path w="9156" h="6516" extrusionOk="0">
                  <a:moveTo>
                    <a:pt x="8818" y="0"/>
                  </a:moveTo>
                  <a:lnTo>
                    <a:pt x="9155" y="449"/>
                  </a:lnTo>
                  <a:lnTo>
                    <a:pt x="281" y="6515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9"/>
            <p:cNvSpPr/>
            <p:nvPr/>
          </p:nvSpPr>
          <p:spPr>
            <a:xfrm rot="1931461">
              <a:off x="8258084" y="452607"/>
              <a:ext cx="244454" cy="216666"/>
            </a:xfrm>
            <a:custGeom>
              <a:avLst/>
              <a:gdLst/>
              <a:ahLst/>
              <a:cxnLst/>
              <a:rect l="l" t="t" r="r" b="b"/>
              <a:pathLst>
                <a:path w="2472" h="2191" extrusionOk="0">
                  <a:moveTo>
                    <a:pt x="1966" y="1"/>
                  </a:moveTo>
                  <a:cubicBezTo>
                    <a:pt x="2078" y="113"/>
                    <a:pt x="2134" y="225"/>
                    <a:pt x="2191" y="338"/>
                  </a:cubicBezTo>
                  <a:cubicBezTo>
                    <a:pt x="2471" y="1011"/>
                    <a:pt x="2134" y="1685"/>
                    <a:pt x="1517" y="1966"/>
                  </a:cubicBezTo>
                  <a:cubicBezTo>
                    <a:pt x="955" y="2191"/>
                    <a:pt x="281" y="1910"/>
                    <a:pt x="0" y="1405"/>
                  </a:cubicBezTo>
                  <a:cubicBezTo>
                    <a:pt x="337" y="1798"/>
                    <a:pt x="899" y="1966"/>
                    <a:pt x="1404" y="1798"/>
                  </a:cubicBezTo>
                  <a:cubicBezTo>
                    <a:pt x="2022" y="1517"/>
                    <a:pt x="2359" y="843"/>
                    <a:pt x="2134" y="169"/>
                  </a:cubicBezTo>
                  <a:cubicBezTo>
                    <a:pt x="2134" y="113"/>
                    <a:pt x="2078" y="57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9"/>
            <p:cNvSpPr/>
            <p:nvPr/>
          </p:nvSpPr>
          <p:spPr>
            <a:xfrm rot="1931461">
              <a:off x="6601474" y="555543"/>
              <a:ext cx="238916" cy="205590"/>
            </a:xfrm>
            <a:custGeom>
              <a:avLst/>
              <a:gdLst/>
              <a:ahLst/>
              <a:cxnLst/>
              <a:rect l="l" t="t" r="r" b="b"/>
              <a:pathLst>
                <a:path w="2416" h="2079" extrusionOk="0">
                  <a:moveTo>
                    <a:pt x="1966" y="0"/>
                  </a:moveTo>
                  <a:cubicBezTo>
                    <a:pt x="2078" y="113"/>
                    <a:pt x="2134" y="225"/>
                    <a:pt x="2191" y="337"/>
                  </a:cubicBezTo>
                  <a:cubicBezTo>
                    <a:pt x="2415" y="955"/>
                    <a:pt x="2078" y="1629"/>
                    <a:pt x="1460" y="1910"/>
                  </a:cubicBezTo>
                  <a:cubicBezTo>
                    <a:pt x="955" y="2078"/>
                    <a:pt x="337" y="1854"/>
                    <a:pt x="0" y="1348"/>
                  </a:cubicBezTo>
                  <a:cubicBezTo>
                    <a:pt x="337" y="1741"/>
                    <a:pt x="899" y="1910"/>
                    <a:pt x="1348" y="1741"/>
                  </a:cubicBezTo>
                  <a:cubicBezTo>
                    <a:pt x="1966" y="1461"/>
                    <a:pt x="2303" y="787"/>
                    <a:pt x="2078" y="169"/>
                  </a:cubicBezTo>
                  <a:cubicBezTo>
                    <a:pt x="2022" y="113"/>
                    <a:pt x="2022" y="56"/>
                    <a:pt x="1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Resim 26">
            <a:extLst>
              <a:ext uri="{FF2B5EF4-FFF2-40B4-BE49-F238E27FC236}">
                <a16:creationId xmlns:a16="http://schemas.microsoft.com/office/drawing/2014/main" id="{ED2C511E-F4D9-F03B-26E7-F46CB45D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73" y="1148647"/>
            <a:ext cx="5042251" cy="33084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" name="Google Shape;13783;p38"/>
          <p:cNvSpPr txBox="1">
            <a:spLocks noGrp="1"/>
          </p:cNvSpPr>
          <p:nvPr>
            <p:ph type="title"/>
          </p:nvPr>
        </p:nvSpPr>
        <p:spPr>
          <a:xfrm>
            <a:off x="519546" y="166256"/>
            <a:ext cx="7613072" cy="822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Technical drawing and </a:t>
            </a:r>
            <a:r>
              <a:rPr lang="tr-TR" dirty="0"/>
              <a:t>M</a:t>
            </a:r>
            <a:r>
              <a:rPr lang="en-US" dirty="0" err="1"/>
              <a:t>echanical</a:t>
            </a:r>
            <a:r>
              <a:rPr lang="en-US" dirty="0"/>
              <a:t> tests</a:t>
            </a:r>
            <a:endParaRPr dirty="0"/>
          </a:p>
        </p:txBody>
      </p:sp>
      <p:grpSp>
        <p:nvGrpSpPr>
          <p:cNvPr id="13792" name="Google Shape;13792;p38"/>
          <p:cNvGrpSpPr/>
          <p:nvPr/>
        </p:nvGrpSpPr>
        <p:grpSpPr>
          <a:xfrm>
            <a:off x="1063253" y="4521513"/>
            <a:ext cx="300558" cy="283271"/>
            <a:chOff x="1063253" y="4521513"/>
            <a:chExt cx="300558" cy="283271"/>
          </a:xfrm>
        </p:grpSpPr>
        <p:sp>
          <p:nvSpPr>
            <p:cNvPr id="13793" name="Google Shape;13793;p38"/>
            <p:cNvSpPr/>
            <p:nvPr/>
          </p:nvSpPr>
          <p:spPr>
            <a:xfrm flipH="1">
              <a:off x="1063254" y="4521513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38"/>
            <p:cNvSpPr/>
            <p:nvPr/>
          </p:nvSpPr>
          <p:spPr>
            <a:xfrm flipH="1">
              <a:off x="1063253" y="4544665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38"/>
            <p:cNvSpPr/>
            <p:nvPr/>
          </p:nvSpPr>
          <p:spPr>
            <a:xfrm flipH="1">
              <a:off x="1132605" y="4590865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38"/>
            <p:cNvSpPr/>
            <p:nvPr/>
          </p:nvSpPr>
          <p:spPr>
            <a:xfrm flipH="1">
              <a:off x="1155653" y="4619779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7" name="Google Shape;13797;p38"/>
          <p:cNvGrpSpPr/>
          <p:nvPr/>
        </p:nvGrpSpPr>
        <p:grpSpPr>
          <a:xfrm flipH="1">
            <a:off x="6926750" y="230975"/>
            <a:ext cx="2217259" cy="1181032"/>
            <a:chOff x="0" y="429925"/>
            <a:chExt cx="2217259" cy="1181032"/>
          </a:xfrm>
        </p:grpSpPr>
        <p:sp>
          <p:nvSpPr>
            <p:cNvPr id="13798" name="Google Shape;13798;p38"/>
            <p:cNvSpPr/>
            <p:nvPr/>
          </p:nvSpPr>
          <p:spPr>
            <a:xfrm>
              <a:off x="0" y="504437"/>
              <a:ext cx="704555" cy="1106520"/>
            </a:xfrm>
            <a:custGeom>
              <a:avLst/>
              <a:gdLst/>
              <a:ahLst/>
              <a:cxnLst/>
              <a:rect l="l" t="t" r="r" b="b"/>
              <a:pathLst>
                <a:path w="9777" h="15355" extrusionOk="0">
                  <a:moveTo>
                    <a:pt x="6633" y="0"/>
                  </a:moveTo>
                  <a:lnTo>
                    <a:pt x="0" y="6051"/>
                  </a:lnTo>
                  <a:lnTo>
                    <a:pt x="0" y="15354"/>
                  </a:lnTo>
                  <a:lnTo>
                    <a:pt x="9777" y="3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38"/>
            <p:cNvSpPr/>
            <p:nvPr/>
          </p:nvSpPr>
          <p:spPr>
            <a:xfrm>
              <a:off x="0" y="518417"/>
              <a:ext cx="645608" cy="988553"/>
            </a:xfrm>
            <a:custGeom>
              <a:avLst/>
              <a:gdLst/>
              <a:ahLst/>
              <a:cxnLst/>
              <a:rect l="l" t="t" r="r" b="b"/>
              <a:pathLst>
                <a:path w="8959" h="13718" extrusionOk="0">
                  <a:moveTo>
                    <a:pt x="6417" y="0"/>
                  </a:moveTo>
                  <a:lnTo>
                    <a:pt x="0" y="5857"/>
                  </a:lnTo>
                  <a:lnTo>
                    <a:pt x="0" y="13717"/>
                  </a:lnTo>
                  <a:lnTo>
                    <a:pt x="8958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38"/>
            <p:cNvSpPr/>
            <p:nvPr/>
          </p:nvSpPr>
          <p:spPr>
            <a:xfrm>
              <a:off x="0" y="563384"/>
              <a:ext cx="645608" cy="943586"/>
            </a:xfrm>
            <a:custGeom>
              <a:avLst/>
              <a:gdLst/>
              <a:ahLst/>
              <a:cxnLst/>
              <a:rect l="l" t="t" r="r" b="b"/>
              <a:pathLst>
                <a:path w="8959" h="13094" extrusionOk="0">
                  <a:moveTo>
                    <a:pt x="6977" y="1"/>
                  </a:moveTo>
                  <a:lnTo>
                    <a:pt x="0" y="6396"/>
                  </a:lnTo>
                  <a:lnTo>
                    <a:pt x="0" y="13093"/>
                  </a:lnTo>
                  <a:lnTo>
                    <a:pt x="8958" y="219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38"/>
            <p:cNvSpPr/>
            <p:nvPr/>
          </p:nvSpPr>
          <p:spPr>
            <a:xfrm>
              <a:off x="0" y="1326881"/>
              <a:ext cx="116453" cy="180084"/>
            </a:xfrm>
            <a:custGeom>
              <a:avLst/>
              <a:gdLst/>
              <a:ahLst/>
              <a:cxnLst/>
              <a:rect l="l" t="t" r="r" b="b"/>
              <a:pathLst>
                <a:path w="1616" h="2499" extrusionOk="0">
                  <a:moveTo>
                    <a:pt x="0" y="0"/>
                  </a:moveTo>
                  <a:lnTo>
                    <a:pt x="0" y="2498"/>
                  </a:lnTo>
                  <a:lnTo>
                    <a:pt x="1615" y="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38"/>
            <p:cNvSpPr/>
            <p:nvPr/>
          </p:nvSpPr>
          <p:spPr>
            <a:xfrm rot="451037">
              <a:off x="1722525" y="613633"/>
              <a:ext cx="460980" cy="546301"/>
            </a:xfrm>
            <a:custGeom>
              <a:avLst/>
              <a:gdLst/>
              <a:ahLst/>
              <a:cxnLst/>
              <a:rect l="l" t="t" r="r" b="b"/>
              <a:pathLst>
                <a:path w="6397" h="7581" extrusionOk="0">
                  <a:moveTo>
                    <a:pt x="3274" y="1"/>
                  </a:moveTo>
                  <a:lnTo>
                    <a:pt x="3123" y="108"/>
                  </a:lnTo>
                  <a:lnTo>
                    <a:pt x="151" y="1809"/>
                  </a:lnTo>
                  <a:lnTo>
                    <a:pt x="0" y="1896"/>
                  </a:lnTo>
                  <a:lnTo>
                    <a:pt x="0" y="2089"/>
                  </a:lnTo>
                  <a:lnTo>
                    <a:pt x="0" y="5513"/>
                  </a:lnTo>
                  <a:lnTo>
                    <a:pt x="0" y="5686"/>
                  </a:lnTo>
                  <a:lnTo>
                    <a:pt x="151" y="5772"/>
                  </a:lnTo>
                  <a:lnTo>
                    <a:pt x="3123" y="7495"/>
                  </a:lnTo>
                  <a:lnTo>
                    <a:pt x="3274" y="7581"/>
                  </a:lnTo>
                  <a:lnTo>
                    <a:pt x="3424" y="7495"/>
                  </a:lnTo>
                  <a:lnTo>
                    <a:pt x="6396" y="5772"/>
                  </a:lnTo>
                  <a:lnTo>
                    <a:pt x="6095" y="5255"/>
                  </a:lnTo>
                  <a:lnTo>
                    <a:pt x="3274" y="6892"/>
                  </a:lnTo>
                  <a:lnTo>
                    <a:pt x="1034" y="5341"/>
                  </a:lnTo>
                  <a:lnTo>
                    <a:pt x="1034" y="2262"/>
                  </a:lnTo>
                  <a:lnTo>
                    <a:pt x="3274" y="711"/>
                  </a:lnTo>
                  <a:lnTo>
                    <a:pt x="6095" y="2348"/>
                  </a:lnTo>
                  <a:lnTo>
                    <a:pt x="6396" y="1809"/>
                  </a:lnTo>
                  <a:lnTo>
                    <a:pt x="3424" y="108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38"/>
            <p:cNvSpPr/>
            <p:nvPr/>
          </p:nvSpPr>
          <p:spPr>
            <a:xfrm rot="451037">
              <a:off x="1216036" y="792144"/>
              <a:ext cx="533906" cy="65216"/>
            </a:xfrm>
            <a:custGeom>
              <a:avLst/>
              <a:gdLst/>
              <a:ahLst/>
              <a:cxnLst/>
              <a:rect l="l" t="t" r="r" b="b"/>
              <a:pathLst>
                <a:path w="7409" h="905" extrusionOk="0">
                  <a:moveTo>
                    <a:pt x="7408" y="905"/>
                  </a:moveTo>
                  <a:lnTo>
                    <a:pt x="7408" y="0"/>
                  </a:lnTo>
                  <a:lnTo>
                    <a:pt x="1" y="0"/>
                  </a:lnTo>
                  <a:lnTo>
                    <a:pt x="1" y="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38"/>
            <p:cNvSpPr/>
            <p:nvPr/>
          </p:nvSpPr>
          <p:spPr>
            <a:xfrm rot="451037">
              <a:off x="722275" y="678076"/>
              <a:ext cx="498163" cy="159905"/>
            </a:xfrm>
            <a:custGeom>
              <a:avLst/>
              <a:gdLst/>
              <a:ahLst/>
              <a:cxnLst/>
              <a:rect l="l" t="t" r="r" b="b"/>
              <a:pathLst>
                <a:path w="6913" h="2219" extrusionOk="0">
                  <a:moveTo>
                    <a:pt x="6913" y="2218"/>
                  </a:moveTo>
                  <a:lnTo>
                    <a:pt x="6913" y="0"/>
                  </a:lnTo>
                  <a:lnTo>
                    <a:pt x="0" y="0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38"/>
            <p:cNvSpPr/>
            <p:nvPr/>
          </p:nvSpPr>
          <p:spPr>
            <a:xfrm rot="451037">
              <a:off x="723896" y="653409"/>
              <a:ext cx="121064" cy="159905"/>
            </a:xfrm>
            <a:custGeom>
              <a:avLst/>
              <a:gdLst/>
              <a:ahLst/>
              <a:cxnLst/>
              <a:rect l="l" t="t" r="r" b="b"/>
              <a:pathLst>
                <a:path w="1680" h="2219" extrusionOk="0">
                  <a:moveTo>
                    <a:pt x="1077" y="0"/>
                  </a:moveTo>
                  <a:lnTo>
                    <a:pt x="0" y="0"/>
                  </a:lnTo>
                  <a:lnTo>
                    <a:pt x="0" y="2218"/>
                  </a:lnTo>
                  <a:lnTo>
                    <a:pt x="1615" y="2218"/>
                  </a:lnTo>
                  <a:lnTo>
                    <a:pt x="1615" y="2154"/>
                  </a:lnTo>
                  <a:cubicBezTo>
                    <a:pt x="1680" y="1400"/>
                    <a:pt x="1486" y="646"/>
                    <a:pt x="1077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38"/>
            <p:cNvSpPr/>
            <p:nvPr/>
          </p:nvSpPr>
          <p:spPr>
            <a:xfrm>
              <a:off x="268432" y="429925"/>
              <a:ext cx="527714" cy="52771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920" y="151"/>
                  </a:moveTo>
                  <a:cubicBezTo>
                    <a:pt x="5858" y="302"/>
                    <a:pt x="7322" y="1982"/>
                    <a:pt x="7171" y="3920"/>
                  </a:cubicBezTo>
                  <a:cubicBezTo>
                    <a:pt x="7021" y="5858"/>
                    <a:pt x="5341" y="7322"/>
                    <a:pt x="3403" y="7172"/>
                  </a:cubicBezTo>
                  <a:cubicBezTo>
                    <a:pt x="1465" y="7021"/>
                    <a:pt x="0" y="5341"/>
                    <a:pt x="151" y="3403"/>
                  </a:cubicBezTo>
                  <a:cubicBezTo>
                    <a:pt x="302" y="1465"/>
                    <a:pt x="1982" y="1"/>
                    <a:pt x="392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38"/>
            <p:cNvSpPr/>
            <p:nvPr/>
          </p:nvSpPr>
          <p:spPr>
            <a:xfrm>
              <a:off x="294806" y="464082"/>
              <a:ext cx="493556" cy="493556"/>
            </a:xfrm>
            <a:custGeom>
              <a:avLst/>
              <a:gdLst/>
              <a:ahLst/>
              <a:cxnLst/>
              <a:rect l="l" t="t" r="r" b="b"/>
              <a:pathLst>
                <a:path w="6849" h="6849" extrusionOk="0">
                  <a:moveTo>
                    <a:pt x="6482" y="1702"/>
                  </a:moveTo>
                  <a:cubicBezTo>
                    <a:pt x="6741" y="2240"/>
                    <a:pt x="6848" y="2843"/>
                    <a:pt x="6805" y="3446"/>
                  </a:cubicBezTo>
                  <a:cubicBezTo>
                    <a:pt x="6655" y="5384"/>
                    <a:pt x="4975" y="6848"/>
                    <a:pt x="3037" y="6698"/>
                  </a:cubicBezTo>
                  <a:cubicBezTo>
                    <a:pt x="1960" y="6611"/>
                    <a:pt x="970" y="6051"/>
                    <a:pt x="367" y="5147"/>
                  </a:cubicBezTo>
                  <a:cubicBezTo>
                    <a:pt x="108" y="4609"/>
                    <a:pt x="0" y="4006"/>
                    <a:pt x="44" y="3403"/>
                  </a:cubicBezTo>
                  <a:cubicBezTo>
                    <a:pt x="194" y="1465"/>
                    <a:pt x="1874" y="0"/>
                    <a:pt x="3812" y="151"/>
                  </a:cubicBezTo>
                  <a:cubicBezTo>
                    <a:pt x="4889" y="216"/>
                    <a:pt x="5879" y="797"/>
                    <a:pt x="6482" y="1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38"/>
            <p:cNvSpPr/>
            <p:nvPr/>
          </p:nvSpPr>
          <p:spPr>
            <a:xfrm>
              <a:off x="373931" y="563384"/>
              <a:ext cx="329037" cy="329037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3575" y="733"/>
                  </a:moveTo>
                  <a:cubicBezTo>
                    <a:pt x="4437" y="1443"/>
                    <a:pt x="4566" y="2714"/>
                    <a:pt x="3855" y="3597"/>
                  </a:cubicBezTo>
                  <a:cubicBezTo>
                    <a:pt x="3123" y="4458"/>
                    <a:pt x="1853" y="4566"/>
                    <a:pt x="970" y="3855"/>
                  </a:cubicBezTo>
                  <a:cubicBezTo>
                    <a:pt x="108" y="3145"/>
                    <a:pt x="1" y="1852"/>
                    <a:pt x="711" y="991"/>
                  </a:cubicBezTo>
                  <a:cubicBezTo>
                    <a:pt x="1422" y="130"/>
                    <a:pt x="2714" y="1"/>
                    <a:pt x="3575" y="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38"/>
            <p:cNvSpPr/>
            <p:nvPr/>
          </p:nvSpPr>
          <p:spPr>
            <a:xfrm>
              <a:off x="380128" y="541693"/>
              <a:ext cx="304248" cy="304176"/>
            </a:xfrm>
            <a:custGeom>
              <a:avLst/>
              <a:gdLst/>
              <a:ahLst/>
              <a:cxnLst/>
              <a:rect l="l" t="t" r="r" b="b"/>
              <a:pathLst>
                <a:path w="4222" h="4221" extrusionOk="0">
                  <a:moveTo>
                    <a:pt x="2262" y="86"/>
                  </a:moveTo>
                  <a:cubicBezTo>
                    <a:pt x="3382" y="172"/>
                    <a:pt x="4222" y="1141"/>
                    <a:pt x="4135" y="2261"/>
                  </a:cubicBezTo>
                  <a:cubicBezTo>
                    <a:pt x="4071" y="3381"/>
                    <a:pt x="3080" y="4221"/>
                    <a:pt x="1960" y="4156"/>
                  </a:cubicBezTo>
                  <a:cubicBezTo>
                    <a:pt x="841" y="4070"/>
                    <a:pt x="1" y="3079"/>
                    <a:pt x="87" y="1960"/>
                  </a:cubicBezTo>
                  <a:cubicBezTo>
                    <a:pt x="152" y="840"/>
                    <a:pt x="1142" y="0"/>
                    <a:pt x="22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38"/>
            <p:cNvSpPr/>
            <p:nvPr/>
          </p:nvSpPr>
          <p:spPr>
            <a:xfrm>
              <a:off x="409674" y="571167"/>
              <a:ext cx="271604" cy="274702"/>
            </a:xfrm>
            <a:custGeom>
              <a:avLst/>
              <a:gdLst/>
              <a:ahLst/>
              <a:cxnLst/>
              <a:rect l="l" t="t" r="r" b="b"/>
              <a:pathLst>
                <a:path w="3769" h="3812" extrusionOk="0">
                  <a:moveTo>
                    <a:pt x="3402" y="582"/>
                  </a:moveTo>
                  <a:cubicBezTo>
                    <a:pt x="3661" y="969"/>
                    <a:pt x="3769" y="1400"/>
                    <a:pt x="3725" y="1852"/>
                  </a:cubicBezTo>
                  <a:cubicBezTo>
                    <a:pt x="3661" y="2972"/>
                    <a:pt x="2670" y="3812"/>
                    <a:pt x="1550" y="3726"/>
                  </a:cubicBezTo>
                  <a:cubicBezTo>
                    <a:pt x="1120" y="3704"/>
                    <a:pt x="689" y="3532"/>
                    <a:pt x="366" y="3230"/>
                  </a:cubicBezTo>
                  <a:cubicBezTo>
                    <a:pt x="108" y="2864"/>
                    <a:pt x="0" y="2412"/>
                    <a:pt x="43" y="1981"/>
                  </a:cubicBezTo>
                  <a:cubicBezTo>
                    <a:pt x="108" y="840"/>
                    <a:pt x="1098" y="0"/>
                    <a:pt x="2218" y="86"/>
                  </a:cubicBezTo>
                  <a:cubicBezTo>
                    <a:pt x="2649" y="129"/>
                    <a:pt x="3079" y="302"/>
                    <a:pt x="3402" y="5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38"/>
            <p:cNvSpPr/>
            <p:nvPr/>
          </p:nvSpPr>
          <p:spPr>
            <a:xfrm>
              <a:off x="411187" y="572680"/>
              <a:ext cx="253011" cy="251498"/>
            </a:xfrm>
            <a:custGeom>
              <a:avLst/>
              <a:gdLst/>
              <a:ahLst/>
              <a:cxnLst/>
              <a:rect l="l" t="t" r="r" b="b"/>
              <a:pathLst>
                <a:path w="3511" h="3490" extrusionOk="0">
                  <a:moveTo>
                    <a:pt x="216" y="2994"/>
                  </a:moveTo>
                  <a:cubicBezTo>
                    <a:pt x="65" y="2671"/>
                    <a:pt x="1" y="2326"/>
                    <a:pt x="22" y="1960"/>
                  </a:cubicBezTo>
                  <a:cubicBezTo>
                    <a:pt x="87" y="841"/>
                    <a:pt x="1077" y="1"/>
                    <a:pt x="2197" y="87"/>
                  </a:cubicBezTo>
                  <a:cubicBezTo>
                    <a:pt x="2606" y="108"/>
                    <a:pt x="2972" y="259"/>
                    <a:pt x="3295" y="496"/>
                  </a:cubicBezTo>
                  <a:cubicBezTo>
                    <a:pt x="3446" y="819"/>
                    <a:pt x="3511" y="1164"/>
                    <a:pt x="3489" y="1530"/>
                  </a:cubicBezTo>
                  <a:cubicBezTo>
                    <a:pt x="3403" y="2649"/>
                    <a:pt x="2434" y="3489"/>
                    <a:pt x="1314" y="3403"/>
                  </a:cubicBezTo>
                  <a:cubicBezTo>
                    <a:pt x="905" y="3382"/>
                    <a:pt x="517" y="3231"/>
                    <a:pt x="216" y="299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Resim 20">
            <a:extLst>
              <a:ext uri="{FF2B5EF4-FFF2-40B4-BE49-F238E27FC236}">
                <a16:creationId xmlns:a16="http://schemas.microsoft.com/office/drawing/2014/main" id="{318A18B6-050A-D27E-70EC-6CDEA032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8" y="1412007"/>
            <a:ext cx="3131127" cy="175844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468F04B8-D6AE-023C-2422-FEA12F07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993" y="3170448"/>
            <a:ext cx="2496757" cy="1436777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E11CCB4-9AFC-29F7-38C4-3832A1D8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635" y="1100114"/>
            <a:ext cx="2669474" cy="1868632"/>
          </a:xfrm>
          <a:prstGeom prst="rect">
            <a:avLst/>
          </a:prstGeom>
        </p:spPr>
      </p:pic>
      <p:sp>
        <p:nvSpPr>
          <p:cNvPr id="26" name="Metin kutusu 25">
            <a:extLst>
              <a:ext uri="{FF2B5EF4-FFF2-40B4-BE49-F238E27FC236}">
                <a16:creationId xmlns:a16="http://schemas.microsoft.com/office/drawing/2014/main" id="{978B2790-6B83-A1EC-B90B-C9B7C580D231}"/>
              </a:ext>
            </a:extLst>
          </p:cNvPr>
          <p:cNvSpPr txBox="1"/>
          <p:nvPr/>
        </p:nvSpPr>
        <p:spPr>
          <a:xfrm>
            <a:off x="4080165" y="1805033"/>
            <a:ext cx="147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solidFill>
                  <a:schemeClr val="bg2"/>
                </a:solidFill>
              </a:rPr>
              <a:t>Displacement</a:t>
            </a:r>
            <a:endParaRPr lang="tr-TR" sz="1600" dirty="0">
              <a:solidFill>
                <a:schemeClr val="bg2"/>
              </a:solidFill>
            </a:endParaRPr>
          </a:p>
          <a:p>
            <a:pPr algn="ctr"/>
            <a:r>
              <a:rPr lang="tr-TR" sz="1600" dirty="0" err="1">
                <a:solidFill>
                  <a:schemeClr val="bg2"/>
                </a:solidFill>
              </a:rPr>
              <a:t>analysis</a:t>
            </a:r>
            <a:endParaRPr lang="tr-TR" sz="1600" dirty="0">
              <a:solidFill>
                <a:schemeClr val="bg2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907253D-EFFB-40C9-8DEB-E524A23169A3}"/>
              </a:ext>
            </a:extLst>
          </p:cNvPr>
          <p:cNvSpPr txBox="1"/>
          <p:nvPr/>
        </p:nvSpPr>
        <p:spPr>
          <a:xfrm>
            <a:off x="4264401" y="3627226"/>
            <a:ext cx="110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2"/>
                </a:solidFill>
              </a:rPr>
              <a:t>Stress</a:t>
            </a:r>
            <a:endParaRPr lang="tr-TR" dirty="0">
              <a:solidFill>
                <a:schemeClr val="bg2"/>
              </a:solidFill>
            </a:endParaRPr>
          </a:p>
          <a:p>
            <a:pPr algn="ctr"/>
            <a:r>
              <a:rPr lang="tr-TR" dirty="0">
                <a:solidFill>
                  <a:schemeClr val="bg2"/>
                </a:solidFill>
              </a:rPr>
              <a:t>Analysis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706C9E-BC70-0570-A143-DB42DAF209AB}"/>
              </a:ext>
            </a:extLst>
          </p:cNvPr>
          <p:cNvSpPr txBox="1"/>
          <p:nvPr/>
        </p:nvSpPr>
        <p:spPr>
          <a:xfrm>
            <a:off x="1155653" y="3449782"/>
            <a:ext cx="181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dirty="0">
                <a:solidFill>
                  <a:schemeClr val="bg2"/>
                </a:solidFill>
              </a:rPr>
              <a:t>Technical </a:t>
            </a:r>
            <a:r>
              <a:rPr lang="tr-TR" sz="1800" dirty="0" err="1">
                <a:solidFill>
                  <a:schemeClr val="bg2"/>
                </a:solidFill>
              </a:rPr>
              <a:t>Drawing</a:t>
            </a:r>
            <a:endParaRPr lang="tr-T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chanical Articulating Axes Project Proposal by Slidesgo">
  <a:themeElements>
    <a:clrScheme name="Simple Light">
      <a:dk1>
        <a:srgbClr val="191919"/>
      </a:dk1>
      <a:lt1>
        <a:srgbClr val="EFF0F1"/>
      </a:lt1>
      <a:dk2>
        <a:srgbClr val="E65C31"/>
      </a:dk2>
      <a:lt2>
        <a:srgbClr val="F4763C"/>
      </a:lt2>
      <a:accent1>
        <a:srgbClr val="0AAAC4"/>
      </a:accent1>
      <a:accent2>
        <a:srgbClr val="FAA53D"/>
      </a:accent2>
      <a:accent3>
        <a:srgbClr val="7A7A7A"/>
      </a:accent3>
      <a:accent4>
        <a:srgbClr val="2D2D2D"/>
      </a:accent4>
      <a:accent5>
        <a:srgbClr val="565656"/>
      </a:accent5>
      <a:accent6>
        <a:srgbClr val="032A5A"/>
      </a:accent6>
      <a:hlink>
        <a:srgbClr val="EFF0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191</Words>
  <Application>Microsoft Office PowerPoint</Application>
  <PresentationFormat>Ekran Gösterisi (16:9)</PresentationFormat>
  <Paragraphs>49</Paragraphs>
  <Slides>12</Slides>
  <Notes>12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DM Sans</vt:lpstr>
      <vt:lpstr>Nunito Light</vt:lpstr>
      <vt:lpstr>Michroma</vt:lpstr>
      <vt:lpstr>Arial</vt:lpstr>
      <vt:lpstr>Wingdings</vt:lpstr>
      <vt:lpstr>DM Sans Medium</vt:lpstr>
      <vt:lpstr>Mechanical Articulating Axes Project Proposal by Slidesgo</vt:lpstr>
      <vt:lpstr>MECHATRONİC COMPONENTS PHYSİCAL PROJECT PRESENTATİON</vt:lpstr>
      <vt:lpstr>Table of contents</vt:lpstr>
      <vt:lpstr>Project Proposal</vt:lpstr>
      <vt:lpstr>List of parts used in the project</vt:lpstr>
      <vt:lpstr>PowerPoint Sunusu</vt:lpstr>
      <vt:lpstr>Project Images</vt:lpstr>
      <vt:lpstr>Project Drawing in Solidworks</vt:lpstr>
      <vt:lpstr>Electricitial Drawing </vt:lpstr>
      <vt:lpstr>Technical drawing and Mechanical tests</vt:lpstr>
      <vt:lpstr>Technical drawing and Mechanical tests</vt:lpstr>
      <vt:lpstr>PowerPoint Sunusu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MECHATRONİC COMPONENTS PHYSİCAL PROJECT PRESENTATİON</dc:title>
  <cp:lastModifiedBy>mustafa usta</cp:lastModifiedBy>
  <cp:revision>3</cp:revision>
  <dcterms:modified xsi:type="dcterms:W3CDTF">2023-05-17T04:50:56Z</dcterms:modified>
</cp:coreProperties>
</file>